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2"/>
  </p:sldMasterIdLst>
  <p:notesMasterIdLst>
    <p:notesMasterId r:id="rId4"/>
  </p:notesMasterIdLst>
  <p:sldIdLst>
    <p:sldId id="259" r:id="rId3"/>
  </p:sldIdLst>
  <p:sldSz cx="6858000" cy="9144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Book Antiqua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Book Antiqua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Book Antiqua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Book Antiqua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Book Antiqua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Book Antiqua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Book Antiqua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Book Antiqua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Book Antiqua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99FF99"/>
    <a:srgbClr val="FFFF66"/>
    <a:srgbClr val="FF33CC"/>
    <a:srgbClr val="B5019B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354" autoAdjust="0"/>
    <p:restoredTop sz="94660"/>
  </p:normalViewPr>
  <p:slideViewPr>
    <p:cSldViewPr>
      <p:cViewPr varScale="1">
        <p:scale>
          <a:sx n="51" d="100"/>
          <a:sy n="51" d="100"/>
        </p:scale>
        <p:origin x="1788" y="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836" y="-102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9787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671" tIns="47836" rIns="95671" bIns="47836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838" y="1"/>
            <a:ext cx="2949787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671" tIns="47836" rIns="95671" bIns="47836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06600" y="746125"/>
            <a:ext cx="27940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720" y="4721186"/>
            <a:ext cx="5445760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671" tIns="47836" rIns="95671" bIns="478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0646"/>
            <a:ext cx="2949787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671" tIns="47836" rIns="95671" bIns="47836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838" y="9440646"/>
            <a:ext cx="2949787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671" tIns="47836" rIns="95671" bIns="47836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fld id="{75ABB2B0-0F5B-4D7B-B160-80EF08CB67C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884339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FEA8-1D93-42FD-B3A7-7ABE107D2D85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9765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CAA8B-6433-4987-A2F1-4255A63D62A0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34017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486834"/>
            <a:ext cx="1478756" cy="774911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486834"/>
            <a:ext cx="4350544" cy="774911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B9971-8129-47A2-863D-188E0406513D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9298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5AC9-0AF3-48FD-8410-A4849B51B942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82975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10D74-1B3B-4E35-8E43-7E2AC7B6C53C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1853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189B8-7720-45C1-A6DF-A688D86A022E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08741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3CDF-3553-4F88-A97B-158FF5C38638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7158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E4B9D-8950-48CD-84E8-61F4426F044C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524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05B3E-4667-4322-AB36-BDA85F5D8F72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2401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AD15-7FBF-4571-8835-286043D76C2B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54211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2DE0-FD32-49E3-A362-7EDAF575AEF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17795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F2FC1-9DCF-4DE4-B4CD-EE9A1C6D8A24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6228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 bwMode="auto">
          <a:xfrm>
            <a:off x="50730" y="1149676"/>
            <a:ext cx="6756540" cy="111519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　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参加申込みＦＡＸ送信票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algn="ctr"/>
            <a:r>
              <a:rPr lang="en-US" altLang="ja-JP" sz="2800" dirty="0">
                <a:solidFill>
                  <a:schemeClr val="tx1"/>
                </a:solidFill>
                <a:latin typeface="+mj-ea"/>
                <a:ea typeface="+mj-ea"/>
              </a:rPr>
              <a:t>025</a:t>
            </a:r>
            <a:r>
              <a:rPr lang="ja-JP" altLang="en-US" sz="2800" dirty="0">
                <a:solidFill>
                  <a:schemeClr val="tx1"/>
                </a:solidFill>
                <a:latin typeface="+mj-ea"/>
                <a:ea typeface="+mj-ea"/>
              </a:rPr>
              <a:t>－</a:t>
            </a:r>
            <a:r>
              <a:rPr lang="en-US" altLang="ja-JP" sz="2800" dirty="0">
                <a:solidFill>
                  <a:schemeClr val="tx1"/>
                </a:solidFill>
                <a:latin typeface="+mj-ea"/>
                <a:ea typeface="+mj-ea"/>
              </a:rPr>
              <a:t>375</a:t>
            </a:r>
            <a:r>
              <a:rPr lang="ja-JP" altLang="en-US" sz="2800" dirty="0">
                <a:solidFill>
                  <a:schemeClr val="tx1"/>
                </a:solidFill>
                <a:latin typeface="+mj-ea"/>
                <a:ea typeface="+mj-ea"/>
              </a:rPr>
              <a:t>－</a:t>
            </a:r>
            <a:r>
              <a:rPr lang="en-US" altLang="ja-JP" sz="2800" dirty="0">
                <a:solidFill>
                  <a:schemeClr val="tx1"/>
                </a:solidFill>
                <a:latin typeface="+mj-ea"/>
                <a:ea typeface="+mj-ea"/>
              </a:rPr>
              <a:t>1255</a:t>
            </a:r>
          </a:p>
        </p:txBody>
      </p:sp>
      <p:pic>
        <p:nvPicPr>
          <p:cNvPr id="13" name="図 1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92" y="277177"/>
            <a:ext cx="733357" cy="75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正方形/長方形 6"/>
          <p:cNvSpPr/>
          <p:nvPr/>
        </p:nvSpPr>
        <p:spPr>
          <a:xfrm>
            <a:off x="368574" y="3044064"/>
            <a:ext cx="6167238" cy="4678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　お名前：　　　　　　　　　　　　　　　　　所属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370462" y="3525376"/>
            <a:ext cx="6176065" cy="4603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②　ご住所：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382027" y="3991803"/>
            <a:ext cx="6179074" cy="4290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　当日連絡のつく電話番号：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375190" y="4858577"/>
            <a:ext cx="6185911" cy="4401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⑤　参加形態：　発表　</a:t>
            </a:r>
            <a:r>
              <a:rPr kumimoji="1" lang="ja-JP" altLang="en-US" sz="1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（・トレーナー　・　コーディネーター）</a:t>
            </a:r>
            <a:r>
              <a:rPr kumimoji="1" lang="ja-JP" altLang="en-US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・　参加のみ　　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375190" y="4435307"/>
            <a:ext cx="6179074" cy="4049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④　メールアドレス：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510232" y="2624933"/>
            <a:ext cx="5904657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b="1" dirty="0">
                <a:solidFill>
                  <a:srgbClr val="0000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kumimoji="1" lang="ja-JP" altLang="en-US" sz="1400" b="1" dirty="0">
                <a:solidFill>
                  <a:srgbClr val="0000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必要事項をご記入もしくは該当に○をつけてＦＡＸしてください。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375186" y="5278575"/>
            <a:ext cx="6174747" cy="4472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⑥　資　格：　</a:t>
            </a:r>
            <a:r>
              <a:rPr kumimoji="1" lang="ja-JP" altLang="en-US" sz="1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トレーナー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　　　　　　　　）</a:t>
            </a:r>
            <a:r>
              <a:rPr kumimoji="1" lang="ja-JP" altLang="en-US" sz="1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・ コーディネーター　</a:t>
            </a:r>
            <a:r>
              <a:rPr kumimoji="1" lang="ja-JP" altLang="en-US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　　　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</a:t>
            </a:r>
            <a:r>
              <a:rPr kumimoji="1" lang="ja-JP" altLang="en-US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）</a:t>
            </a:r>
            <a:endParaRPr kumimoji="1" lang="ja-JP" altLang="en-US" sz="12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5011831-573B-4932-8A51-99F84C8A7D83}"/>
              </a:ext>
            </a:extLst>
          </p:cNvPr>
          <p:cNvSpPr/>
          <p:nvPr/>
        </p:nvSpPr>
        <p:spPr>
          <a:xfrm>
            <a:off x="367881" y="5734365"/>
            <a:ext cx="6182052" cy="3810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⑦　ピア・カフェ　　参加　　     ・　   不参加　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AEF9F6C4-EFC9-42D6-BDCF-CB0475B1E5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4246" y="6934421"/>
            <a:ext cx="3070272" cy="1456591"/>
          </a:xfrm>
          <a:prstGeom prst="rect">
            <a:avLst/>
          </a:prstGeom>
        </p:spPr>
      </p:pic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359E4632-3654-4337-899F-5793A0987C3E}"/>
              </a:ext>
            </a:extLst>
          </p:cNvPr>
          <p:cNvSpPr/>
          <p:nvPr/>
        </p:nvSpPr>
        <p:spPr bwMode="auto">
          <a:xfrm>
            <a:off x="338475" y="6958206"/>
            <a:ext cx="3070272" cy="105624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1" lang="en-US" altLang="ja-JP" sz="1200" b="1" i="0" u="none" strike="noStrike" cap="none" normalizeH="0" baseline="0" dirty="0">
                <a:ln>
                  <a:noFill/>
                </a:ln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参 加 費・申込方法</a:t>
            </a:r>
            <a:r>
              <a:rPr kumimoji="1" lang="en-US" altLang="ja-JP" sz="1200" b="1" i="0" u="none" strike="noStrike" cap="none" normalizeH="0" baseline="0" dirty="0">
                <a:ln>
                  <a:noFill/>
                </a:ln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r>
              <a:rPr kumimoji="1" lang="ja-JP" altLang="en-US" sz="1200" i="0" u="none" strike="noStrike" cap="none" normalizeH="0" baseline="0" dirty="0">
                <a:ln>
                  <a:noFill/>
                </a:ln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endParaRPr kumimoji="1" lang="en-US" altLang="ja-JP" sz="1200" i="0" u="none" strike="noStrike" cap="none" normalizeH="0" baseline="0" dirty="0">
              <a:ln>
                <a:noFill/>
              </a:ln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150" b="0" i="0" u="none" strike="noStrike" cap="none" normalizeH="0" baseline="0" dirty="0">
                <a:ln>
                  <a:noFill/>
                </a:ln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</a:t>
            </a:r>
            <a:r>
              <a:rPr kumimoji="1" lang="ja-JP" altLang="en-US" sz="1200" b="0" i="0" u="none" strike="noStrike" cap="none" normalizeH="0" baseline="0" dirty="0">
                <a:ln>
                  <a:noFill/>
                </a:ln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 〇　一律　</a:t>
            </a:r>
            <a:r>
              <a:rPr kumimoji="1" lang="en-US" altLang="ja-JP" sz="1200" b="0" i="0" u="none" strike="noStrike" cap="none" normalizeH="0" baseline="0" dirty="0">
                <a:ln>
                  <a:noFill/>
                </a:ln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4,000</a:t>
            </a:r>
            <a:r>
              <a:rPr kumimoji="1" lang="ja-JP" altLang="en-US" sz="1200" b="0" i="0" u="none" strike="noStrike" cap="none" normalizeH="0" baseline="0" dirty="0">
                <a:ln>
                  <a:noFill/>
                </a:ln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円</a:t>
            </a:r>
            <a:endParaRPr kumimoji="1" lang="en-US" altLang="ja-JP" sz="1200" b="0" i="0" u="none" strike="noStrike" cap="none" normalizeH="0" baseline="0" dirty="0">
              <a:ln>
                <a:noFill/>
              </a:ln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</a:t>
            </a:r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</a:t>
            </a:r>
            <a:r>
              <a:rPr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kumimoji="1" lang="ja-JP" altLang="en-US" sz="1200" b="0" i="0" u="none" strike="noStrike" cap="none" normalizeH="0" baseline="0" dirty="0">
                <a:ln>
                  <a:noFill/>
                </a:ln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当日会場でお支払ください。</a:t>
            </a:r>
            <a:endParaRPr kumimoji="1" lang="en-US" altLang="ja-JP" sz="1200" b="0" i="0" u="none" strike="noStrike" cap="none" normalizeH="0" baseline="0" dirty="0">
              <a:ln>
                <a:noFill/>
              </a:ln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kumimoji="1" lang="en-US" altLang="ja-JP" sz="1150" b="0" i="0" u="none" strike="noStrike" cap="none" normalizeH="0" baseline="0" dirty="0">
              <a:ln>
                <a:noFill/>
              </a:ln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05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　</a:t>
            </a:r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〇　メール及び</a:t>
            </a:r>
            <a:r>
              <a:rPr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FAX</a:t>
            </a:r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でお申し込みください。　</a:t>
            </a:r>
            <a:r>
              <a:rPr lang="ja-JP" altLang="en-US" sz="105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</a:t>
            </a:r>
            <a:endParaRPr lang="en-US" altLang="ja-JP" sz="105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14CC4E06-CB3A-4CE7-884E-07A4C290F0CA}"/>
              </a:ext>
            </a:extLst>
          </p:cNvPr>
          <p:cNvSpPr/>
          <p:nvPr/>
        </p:nvSpPr>
        <p:spPr bwMode="auto">
          <a:xfrm>
            <a:off x="3498316" y="8459290"/>
            <a:ext cx="3419502" cy="43858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1" lang="en-US" altLang="ja-JP" sz="1200" b="1" i="0" u="none" strike="noStrike" cap="none" normalizeH="0" baseline="0" dirty="0">
                <a:ln>
                  <a:noFill/>
                </a:ln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kumimoji="1" lang="ja-JP" altLang="en-US" sz="1200" b="1" i="0" u="none" strike="noStrike" cap="none" normalizeH="0" baseline="0" dirty="0">
                <a:ln>
                  <a:noFill/>
                </a:ln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アクセス</a:t>
            </a:r>
            <a:r>
              <a:rPr kumimoji="1" lang="en-US" altLang="ja-JP" sz="1200" b="1" i="0" u="none" strike="noStrike" cap="none" normalizeH="0" baseline="0" dirty="0">
                <a:ln>
                  <a:noFill/>
                </a:ln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r>
              <a:rPr kumimoji="1" lang="ja-JP" altLang="en-US" sz="1200" b="0" i="0" u="none" strike="noStrike" cap="none" normalizeH="0" baseline="0" dirty="0">
                <a:ln>
                  <a:noFill/>
                </a:ln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endParaRPr kumimoji="1" lang="en-US" altLang="ja-JP" sz="1200" b="0" i="0" u="none" strike="noStrike" cap="none" normalizeH="0" baseline="0" dirty="0">
              <a:ln>
                <a:noFill/>
              </a:ln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 eaLnBrk="0" hangingPunct="0"/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05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</a:t>
            </a:r>
            <a:r>
              <a:rPr kumimoji="0" lang="ja-JP" altLang="ja-JP" sz="105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anose="020B0600070205080204" pitchFamily="50" charset="-128"/>
              </a:rPr>
              <a:t>京都駅より</a:t>
            </a:r>
            <a:r>
              <a:rPr kumimoji="0" lang="en-US" altLang="ja-JP" sz="105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anose="020B0600070205080204" pitchFamily="50" charset="-128"/>
              </a:rPr>
              <a:t>JR</a:t>
            </a:r>
            <a:r>
              <a:rPr kumimoji="0" lang="ja-JP" altLang="en-US" sz="105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ＭＳ Ｐゴシック" panose="020B0600070205080204" pitchFamily="50" charset="-128"/>
              </a:rPr>
              <a:t>約１０分「二条駅」下車　徒歩約２分</a:t>
            </a:r>
            <a:endParaRPr kumimoji="0" lang="ja-JP" altLang="en-US" sz="2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9" name="角丸四角形 17">
            <a:extLst>
              <a:ext uri="{FF2B5EF4-FFF2-40B4-BE49-F238E27FC236}">
                <a16:creationId xmlns:a16="http://schemas.microsoft.com/office/drawing/2014/main" id="{717430C0-3410-47C8-B94E-8CEEF28713DF}"/>
              </a:ext>
            </a:extLst>
          </p:cNvPr>
          <p:cNvSpPr/>
          <p:nvPr/>
        </p:nvSpPr>
        <p:spPr>
          <a:xfrm>
            <a:off x="843349" y="193010"/>
            <a:ext cx="5897095" cy="87249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日本ピア・サポート学会主催</a:t>
            </a:r>
          </a:p>
          <a:p>
            <a:pPr algn="ctr"/>
            <a:r>
              <a:rPr lang="ja-JP" altLang="en-US" sz="2400" b="1" dirty="0">
                <a:solidFill>
                  <a:schemeClr val="tx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第</a:t>
            </a:r>
            <a:r>
              <a:rPr lang="en-US" altLang="ja-JP" sz="2400" b="1" dirty="0">
                <a:solidFill>
                  <a:schemeClr val="tx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</a:t>
            </a:r>
            <a:r>
              <a:rPr lang="ja-JP" altLang="en-US" sz="2400" b="1" dirty="0">
                <a:solidFill>
                  <a:schemeClr val="tx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回　有資格者のための実践発表交流会</a:t>
            </a:r>
          </a:p>
        </p:txBody>
      </p:sp>
      <p:sp>
        <p:nvSpPr>
          <p:cNvPr id="30" name="Rectangle 10">
            <a:extLst>
              <a:ext uri="{FF2B5EF4-FFF2-40B4-BE49-F238E27FC236}">
                <a16:creationId xmlns:a16="http://schemas.microsoft.com/office/drawing/2014/main" id="{5416389B-0435-4F1C-99B0-AF2E1F903E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359" y="2303542"/>
            <a:ext cx="661728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indent="6667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2019</a:t>
            </a:r>
            <a:r>
              <a:rPr kumimoji="1" lang="ja-JP" altLang="en-US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年１２月</a:t>
            </a:r>
            <a:r>
              <a:rPr kumimoji="1" lang="en-US" altLang="ja-JP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</a:t>
            </a:r>
            <a:r>
              <a:rPr kumimoji="1" lang="ja-JP" altLang="en-US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ja-JP" altLang="en-US" sz="1600" b="1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（土）　立命館大学朱雀キャンパス</a:t>
            </a:r>
            <a:endParaRPr kumimoji="1" lang="ja-JP" altLang="en-US" sz="1600" b="1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13A82A9C-99F8-4446-A100-16527CDFF262}"/>
              </a:ext>
            </a:extLst>
          </p:cNvPr>
          <p:cNvSpPr/>
          <p:nvPr/>
        </p:nvSpPr>
        <p:spPr bwMode="auto">
          <a:xfrm>
            <a:off x="360083" y="8033518"/>
            <a:ext cx="2944413" cy="864354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kumimoji="1" lang="en-US" altLang="ja-JP" sz="1050" b="1" i="0" u="none" strike="noStrike" cap="none" normalizeH="0" baseline="0" dirty="0">
                <a:ln>
                  <a:noFill/>
                </a:ln>
                <a:effectLst/>
              </a:rPr>
              <a:t> 【</a:t>
            </a:r>
            <a:r>
              <a:rPr kumimoji="1" lang="ja-JP" altLang="en-US" sz="1050" b="1" i="0" u="none" strike="noStrike" cap="none" normalizeH="0" baseline="0" dirty="0">
                <a:ln>
                  <a:noFill/>
                </a:ln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申込み・お問い合わせ先</a:t>
            </a:r>
            <a:r>
              <a:rPr kumimoji="1" lang="en-US" altLang="ja-JP" sz="1050" b="1" i="0" u="none" strike="noStrike" cap="none" normalizeH="0" baseline="0" dirty="0">
                <a:ln>
                  <a:noFill/>
                </a:ln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</a:p>
          <a:p>
            <a:pPr lvl="0" eaLnBrk="0" hangingPunct="0"/>
            <a:r>
              <a:rPr kumimoji="1" lang="en-US" altLang="ja-JP" sz="1050" b="1" i="0" u="none" strike="noStrike" cap="none" normalizeH="0" baseline="0" dirty="0">
                <a:ln>
                  <a:noFill/>
                </a:ln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【</a:t>
            </a:r>
            <a:r>
              <a:rPr kumimoji="1" lang="ja-JP" altLang="en-US" sz="1050" b="1" i="0" u="none" strike="noStrike" cap="none" normalizeH="0" baseline="0" dirty="0">
                <a:ln>
                  <a:noFill/>
                </a:ln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メール</a:t>
            </a:r>
            <a:r>
              <a:rPr lang="en-US" altLang="ja-JP" sz="105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en-US" altLang="ja-JP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itchFamily="18" charset="0"/>
              </a:rPr>
              <a:t>】</a:t>
            </a:r>
            <a:r>
              <a:rPr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itchFamily="18" charset="0"/>
              </a:rPr>
              <a:t> </a:t>
            </a:r>
            <a:r>
              <a:rPr lang="en-US" altLang="ja-JP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itchFamily="18" charset="0"/>
              </a:rPr>
              <a:t>niigata.cocoronet@gmail.com</a:t>
            </a:r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en-US" altLang="ja-JP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itchFamily="18" charset="0"/>
              </a:rPr>
              <a:t> </a:t>
            </a:r>
          </a:p>
          <a:p>
            <a:pPr lvl="0" eaLnBrk="0" hangingPunct="0"/>
            <a:r>
              <a:rPr lang="en-US" altLang="ja-JP" sz="105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【</a:t>
            </a:r>
            <a:r>
              <a:rPr lang="ja-JP" altLang="en-US" sz="105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en-US" altLang="ja-JP" sz="105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FAX</a:t>
            </a:r>
            <a:r>
              <a:rPr lang="ja-JP" altLang="en-US" sz="105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en-US" altLang="ja-JP" sz="105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en-US" altLang="ja-JP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itchFamily="18" charset="0"/>
              </a:rPr>
              <a:t>】</a:t>
            </a:r>
            <a:r>
              <a:rPr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itchFamily="18" charset="0"/>
              </a:rPr>
              <a:t> </a:t>
            </a:r>
            <a:r>
              <a:rPr lang="en-US" altLang="ja-JP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itchFamily="18" charset="0"/>
              </a:rPr>
              <a:t>025-375-1255 (</a:t>
            </a:r>
            <a:r>
              <a:rPr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itchFamily="18" charset="0"/>
              </a:rPr>
              <a:t>白南中学校</a:t>
            </a:r>
            <a:r>
              <a:rPr lang="en-US" altLang="ja-JP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itchFamily="18" charset="0"/>
              </a:rPr>
              <a:t>)</a:t>
            </a:r>
            <a:r>
              <a:rPr kumimoji="1" lang="ja-JP" altLang="en-US" sz="1050" b="1" i="0" u="none" strike="noStrike" cap="none" normalizeH="0" baseline="0" dirty="0">
                <a:ln>
                  <a:noFill/>
                </a:ln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endParaRPr kumimoji="1" lang="en-US" altLang="ja-JP" sz="1050" b="1" i="0" u="none" strike="noStrike" cap="none" normalizeH="0" baseline="0" dirty="0">
              <a:ln>
                <a:noFill/>
              </a:ln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5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日本ピア・サポート学会研修委員長　　中林浩子</a:t>
            </a:r>
            <a:r>
              <a:rPr lang="ja-JP" altLang="en-US" sz="105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r>
              <a:rPr lang="ja-JP" altLang="en-US" sz="1050" b="1" dirty="0"/>
              <a:t>　　　</a:t>
            </a:r>
            <a:r>
              <a:rPr kumimoji="1" lang="ja-JP" altLang="en-US" sz="1050" b="1" i="0" u="none" strike="noStrike" cap="none" normalizeH="0" baseline="0" dirty="0">
                <a:ln>
                  <a:noFill/>
                </a:ln>
                <a:effectLst/>
              </a:rPr>
              <a:t>　</a:t>
            </a:r>
            <a:r>
              <a:rPr kumimoji="1" lang="ja-JP" altLang="en-US" sz="1050" b="0" i="0" u="none" strike="noStrike" cap="none" normalizeH="0" baseline="0" dirty="0">
                <a:ln>
                  <a:noFill/>
                </a:ln>
                <a:effectLst/>
              </a:rPr>
              <a:t>　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6B5B463-4211-4ABD-9F15-EC27B59224DC}"/>
              </a:ext>
            </a:extLst>
          </p:cNvPr>
          <p:cNvSpPr/>
          <p:nvPr/>
        </p:nvSpPr>
        <p:spPr>
          <a:xfrm>
            <a:off x="403565" y="6165378"/>
            <a:ext cx="6050869" cy="7499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050" dirty="0">
                <a:solidFill>
                  <a:srgbClr val="0000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・⑤の参加形態で、発表する場合は、トレーナーとしての発表</a:t>
            </a:r>
            <a:r>
              <a:rPr kumimoji="1" lang="en-US" altLang="ja-JP" sz="1050" dirty="0">
                <a:solidFill>
                  <a:srgbClr val="0000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/</a:t>
            </a:r>
            <a:r>
              <a:rPr kumimoji="1" lang="ja-JP" altLang="en-US" sz="1050" dirty="0">
                <a:solidFill>
                  <a:srgbClr val="0000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コーディネーターとしての発表のいずれかを　</a:t>
            </a:r>
            <a:endParaRPr kumimoji="1" lang="en-US" altLang="ja-JP" sz="1050" dirty="0">
              <a:solidFill>
                <a:srgbClr val="0000FF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050" dirty="0">
                <a:solidFill>
                  <a:srgbClr val="0000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必ず選んでください。</a:t>
            </a:r>
            <a:endParaRPr kumimoji="1" lang="en-US" altLang="ja-JP" sz="1050" dirty="0">
              <a:solidFill>
                <a:srgbClr val="0000FF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050" dirty="0">
                <a:solidFill>
                  <a:srgbClr val="0000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・資格の（）には、取得年度もしくは歴年をお書きください。</a:t>
            </a:r>
            <a:endParaRPr kumimoji="1" lang="en-US" altLang="ja-JP" sz="1050" dirty="0">
              <a:solidFill>
                <a:srgbClr val="0000FF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050" dirty="0">
                <a:solidFill>
                  <a:srgbClr val="0000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・お申し込み後、実践レポートのフォーマット及び発表順についてご連絡します。</a:t>
            </a:r>
          </a:p>
        </p:txBody>
      </p:sp>
    </p:spTree>
    <p:extLst>
      <p:ext uri="{BB962C8B-B14F-4D97-AF65-F5344CB8AC3E}">
        <p14:creationId xmlns:p14="http://schemas.microsoft.com/office/powerpoint/2010/main" val="433840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56F7977-228F-40AE-922D-D8F50281A2E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1339</TotalTime>
  <Words>85</Words>
  <Application>Microsoft Office PowerPoint</Application>
  <PresentationFormat>画面に合わせる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HG丸ｺﾞｼｯｸM-PRO</vt:lpstr>
      <vt:lpstr>ＭＳ Ｐゴシック</vt:lpstr>
      <vt:lpstr>UD デジタル 教科書体 NK-B</vt:lpstr>
      <vt:lpstr>UD デジタル 教科書体 NK-R</vt:lpstr>
      <vt:lpstr>Arial</vt:lpstr>
      <vt:lpstr>Book Antiqua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ｈ</dc:title>
  <dc:creator>菱田準子</dc:creator>
  <cp:lastModifiedBy>浩子 中林</cp:lastModifiedBy>
  <cp:revision>143</cp:revision>
  <cp:lastPrinted>2018-10-06T08:34:46Z</cp:lastPrinted>
  <dcterms:created xsi:type="dcterms:W3CDTF">2014-05-26T14:17:31Z</dcterms:created>
  <dcterms:modified xsi:type="dcterms:W3CDTF">2019-07-24T15:20:08Z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TC010690401041</vt:lpwstr>
  </property>
</Properties>
</file>