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2"/>
  </p:sldMasterIdLst>
  <p:notesMasterIdLst>
    <p:notesMasterId r:id="rId4"/>
  </p:notesMasterIdLst>
  <p:sldIdLst>
    <p:sldId id="259" r:id="rId3"/>
  </p:sldIdLst>
  <p:sldSz cx="6858000" cy="9144000" type="screen4x3"/>
  <p:notesSz cx="6858000" cy="9945688"/>
  <p:defaultTextStyle>
    <a:defPPr>
      <a:defRPr lang="ja-JP"/>
    </a:defPPr>
    <a:lvl1pPr algn="l" rtl="0" fontAlgn="base">
      <a:spcBef>
        <a:spcPct val="0"/>
      </a:spcBef>
      <a:spcAft>
        <a:spcPct val="0"/>
      </a:spcAft>
      <a:defRPr kumimoji="1" kern="1200">
        <a:solidFill>
          <a:schemeClr val="tx1"/>
        </a:solidFill>
        <a:latin typeface="Book Antiqua" pitchFamily="18"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Book Antiqua" pitchFamily="18"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Book Antiqua" pitchFamily="18"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Book Antiqua" pitchFamily="18"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Book Antiqua" pitchFamily="18" charset="0"/>
        <a:ea typeface="ＭＳ Ｐゴシック" pitchFamily="50" charset="-128"/>
        <a:cs typeface="+mn-cs"/>
      </a:defRPr>
    </a:lvl5pPr>
    <a:lvl6pPr marL="2286000" algn="l" defTabSz="914400" rtl="0" eaLnBrk="1" latinLnBrk="0" hangingPunct="1">
      <a:defRPr kumimoji="1" kern="1200">
        <a:solidFill>
          <a:schemeClr val="tx1"/>
        </a:solidFill>
        <a:latin typeface="Book Antiqua" pitchFamily="18" charset="0"/>
        <a:ea typeface="ＭＳ Ｐゴシック" pitchFamily="50" charset="-128"/>
        <a:cs typeface="+mn-cs"/>
      </a:defRPr>
    </a:lvl6pPr>
    <a:lvl7pPr marL="2743200" algn="l" defTabSz="914400" rtl="0" eaLnBrk="1" latinLnBrk="0" hangingPunct="1">
      <a:defRPr kumimoji="1" kern="1200">
        <a:solidFill>
          <a:schemeClr val="tx1"/>
        </a:solidFill>
        <a:latin typeface="Book Antiqua" pitchFamily="18" charset="0"/>
        <a:ea typeface="ＭＳ Ｐゴシック" pitchFamily="50" charset="-128"/>
        <a:cs typeface="+mn-cs"/>
      </a:defRPr>
    </a:lvl7pPr>
    <a:lvl8pPr marL="3200400" algn="l" defTabSz="914400" rtl="0" eaLnBrk="1" latinLnBrk="0" hangingPunct="1">
      <a:defRPr kumimoji="1" kern="1200">
        <a:solidFill>
          <a:schemeClr val="tx1"/>
        </a:solidFill>
        <a:latin typeface="Book Antiqua" pitchFamily="18" charset="0"/>
        <a:ea typeface="ＭＳ Ｐゴシック" pitchFamily="50" charset="-128"/>
        <a:cs typeface="+mn-cs"/>
      </a:defRPr>
    </a:lvl8pPr>
    <a:lvl9pPr marL="3657600" algn="l" defTabSz="914400" rtl="0" eaLnBrk="1" latinLnBrk="0" hangingPunct="1">
      <a:defRPr kumimoji="1" kern="1200">
        <a:solidFill>
          <a:schemeClr val="tx1"/>
        </a:solidFill>
        <a:latin typeface="Book Antiqua"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 uri="{2D200454-40CA-4A62-9FC3-DE9A4176ACB9}">
      <p15:notesGuideLst xmlns:p15="http://schemas.microsoft.com/office/powerpoint/2012/main">
        <p15:guide id="1" orient="horz" pos="3133"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66FF"/>
    <a:srgbClr val="FFFF66"/>
    <a:srgbClr val="FF33CC"/>
    <a:srgbClr val="B5019B"/>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269" autoAdjust="0"/>
    <p:restoredTop sz="94660"/>
  </p:normalViewPr>
  <p:slideViewPr>
    <p:cSldViewPr>
      <p:cViewPr varScale="1">
        <p:scale>
          <a:sx n="51" d="100"/>
          <a:sy n="51" d="100"/>
        </p:scale>
        <p:origin x="1828" y="40"/>
      </p:cViewPr>
      <p:guideLst>
        <p:guide orient="horz" pos="2880"/>
        <p:guide pos="2160"/>
      </p:guideLst>
    </p:cSldViewPr>
  </p:slideViewPr>
  <p:notesTextViewPr>
    <p:cViewPr>
      <p:scale>
        <a:sx n="100" d="100"/>
        <a:sy n="100" d="100"/>
      </p:scale>
      <p:origin x="0" y="0"/>
    </p:cViewPr>
  </p:notesTextViewPr>
  <p:notesViewPr>
    <p:cSldViewPr>
      <p:cViewPr varScale="1">
        <p:scale>
          <a:sx n="57" d="100"/>
          <a:sy n="57" d="100"/>
        </p:scale>
        <p:origin x="-1836" y="-102"/>
      </p:cViewPr>
      <p:guideLst>
        <p:guide orient="horz" pos="3133"/>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0"/>
            <a:ext cx="2971800" cy="497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007" tIns="48004" rIns="96007" bIns="48004" numCol="1" anchor="t" anchorCtr="0" compatLnSpc="1">
            <a:prstTxWarp prst="textNoShape">
              <a:avLst/>
            </a:prstTxWarp>
          </a:bodyPr>
          <a:lstStyle>
            <a:lvl1pPr>
              <a:defRPr sz="1300">
                <a:latin typeface="Arial" charset="0"/>
              </a:defRPr>
            </a:lvl1pPr>
          </a:lstStyle>
          <a:p>
            <a:endParaRPr lang="en-US" altLang="ja-JP"/>
          </a:p>
        </p:txBody>
      </p:sp>
      <p:sp>
        <p:nvSpPr>
          <p:cNvPr id="6147" name="Rectangle 3"/>
          <p:cNvSpPr>
            <a:spLocks noGrp="1" noChangeArrowheads="1"/>
          </p:cNvSpPr>
          <p:nvPr>
            <p:ph type="dt" idx="1"/>
          </p:nvPr>
        </p:nvSpPr>
        <p:spPr bwMode="auto">
          <a:xfrm>
            <a:off x="3884613" y="0"/>
            <a:ext cx="2971800" cy="497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007" tIns="48004" rIns="96007" bIns="48004" numCol="1" anchor="t" anchorCtr="0" compatLnSpc="1">
            <a:prstTxWarp prst="textNoShape">
              <a:avLst/>
            </a:prstTxWarp>
          </a:bodyPr>
          <a:lstStyle>
            <a:lvl1pPr algn="r">
              <a:defRPr sz="1300">
                <a:latin typeface="Arial" charset="0"/>
              </a:defRPr>
            </a:lvl1pPr>
          </a:lstStyle>
          <a:p>
            <a:endParaRPr lang="en-US" altLang="ja-JP"/>
          </a:p>
        </p:txBody>
      </p:sp>
      <p:sp>
        <p:nvSpPr>
          <p:cNvPr id="6148" name="Rectangle 4"/>
          <p:cNvSpPr>
            <a:spLocks noGrp="1" noRot="1" noChangeAspect="1" noChangeArrowheads="1" noTextEdit="1"/>
          </p:cNvSpPr>
          <p:nvPr>
            <p:ph type="sldImg" idx="2"/>
          </p:nvPr>
        </p:nvSpPr>
        <p:spPr bwMode="auto">
          <a:xfrm>
            <a:off x="2030413" y="746125"/>
            <a:ext cx="2797175" cy="372903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85800" y="4724202"/>
            <a:ext cx="5486400" cy="4475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007" tIns="48004" rIns="96007" bIns="4800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150" name="Rectangle 6"/>
          <p:cNvSpPr>
            <a:spLocks noGrp="1" noChangeArrowheads="1"/>
          </p:cNvSpPr>
          <p:nvPr>
            <p:ph type="ftr" sz="quarter" idx="4"/>
          </p:nvPr>
        </p:nvSpPr>
        <p:spPr bwMode="auto">
          <a:xfrm>
            <a:off x="1" y="9446677"/>
            <a:ext cx="2971800" cy="497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007" tIns="48004" rIns="96007" bIns="48004" numCol="1" anchor="b" anchorCtr="0" compatLnSpc="1">
            <a:prstTxWarp prst="textNoShape">
              <a:avLst/>
            </a:prstTxWarp>
          </a:bodyPr>
          <a:lstStyle>
            <a:lvl1pPr>
              <a:defRPr sz="1300">
                <a:latin typeface="Arial" charset="0"/>
              </a:defRPr>
            </a:lvl1pPr>
          </a:lstStyle>
          <a:p>
            <a:endParaRPr lang="en-US" altLang="ja-JP"/>
          </a:p>
        </p:txBody>
      </p:sp>
      <p:sp>
        <p:nvSpPr>
          <p:cNvPr id="6151" name="Rectangle 7"/>
          <p:cNvSpPr>
            <a:spLocks noGrp="1" noChangeArrowheads="1"/>
          </p:cNvSpPr>
          <p:nvPr>
            <p:ph type="sldNum" sz="quarter" idx="5"/>
          </p:nvPr>
        </p:nvSpPr>
        <p:spPr bwMode="auto">
          <a:xfrm>
            <a:off x="3884613" y="9446677"/>
            <a:ext cx="2971800" cy="497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007" tIns="48004" rIns="96007" bIns="48004" numCol="1" anchor="b" anchorCtr="0" compatLnSpc="1">
            <a:prstTxWarp prst="textNoShape">
              <a:avLst/>
            </a:prstTxWarp>
          </a:bodyPr>
          <a:lstStyle>
            <a:lvl1pPr algn="r">
              <a:defRPr sz="1300">
                <a:latin typeface="Arial" charset="0"/>
              </a:defRPr>
            </a:lvl1pPr>
          </a:lstStyle>
          <a:p>
            <a:fld id="{75ABB2B0-0F5B-4D7B-B160-80EF08CB67C1}" type="slidenum">
              <a:rPr lang="en-US" altLang="ja-JP"/>
              <a:pPr/>
              <a:t>‹#›</a:t>
            </a:fld>
            <a:endParaRPr lang="en-US" altLang="ja-JP"/>
          </a:p>
        </p:txBody>
      </p:sp>
    </p:spTree>
    <p:extLst>
      <p:ext uri="{BB962C8B-B14F-4D97-AF65-F5344CB8AC3E}">
        <p14:creationId xmlns:p14="http://schemas.microsoft.com/office/powerpoint/2010/main" val="258843390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496484"/>
            <a:ext cx="5143500" cy="3183467"/>
          </a:xfrm>
        </p:spPr>
        <p:txBody>
          <a:bodyPr anchor="b"/>
          <a:lstStyle>
            <a:lvl1pPr algn="ctr">
              <a:defRPr sz="3375"/>
            </a:lvl1pPr>
          </a:lstStyle>
          <a:p>
            <a:r>
              <a:rPr kumimoji="1" lang="ja-JP" altLang="en-US"/>
              <a:t>マスター タイトルの書式設定</a:t>
            </a:r>
          </a:p>
        </p:txBody>
      </p:sp>
      <p:sp>
        <p:nvSpPr>
          <p:cNvPr id="3" name="サブタイトル 2"/>
          <p:cNvSpPr>
            <a:spLocks noGrp="1"/>
          </p:cNvSpPr>
          <p:nvPr>
            <p:ph type="subTitle" idx="1"/>
          </p:nvPr>
        </p:nvSpPr>
        <p:spPr>
          <a:xfrm>
            <a:off x="857250" y="4802717"/>
            <a:ext cx="5143500" cy="2207683"/>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lang="en-US" altLang="ja-JP"/>
          </a:p>
        </p:txBody>
      </p:sp>
      <p:sp>
        <p:nvSpPr>
          <p:cNvPr id="5" name="フッター プレースホルダー 4"/>
          <p:cNvSpPr>
            <a:spLocks noGrp="1"/>
          </p:cNvSpPr>
          <p:nvPr>
            <p:ph type="ftr" sz="quarter" idx="11"/>
          </p:nvPr>
        </p:nvSpPr>
        <p:spPr/>
        <p:txBody>
          <a:bodyPr/>
          <a:lstStyle/>
          <a:p>
            <a:endParaRPr lang="en-US" altLang="ja-JP"/>
          </a:p>
        </p:txBody>
      </p:sp>
      <p:sp>
        <p:nvSpPr>
          <p:cNvPr id="6" name="スライド番号プレースホルダー 5"/>
          <p:cNvSpPr>
            <a:spLocks noGrp="1"/>
          </p:cNvSpPr>
          <p:nvPr>
            <p:ph type="sldNum" sz="quarter" idx="12"/>
          </p:nvPr>
        </p:nvSpPr>
        <p:spPr/>
        <p:txBody>
          <a:bodyPr/>
          <a:lstStyle/>
          <a:p>
            <a:fld id="{E2CAFEA8-1D93-42FD-B3A7-7ABE107D2D85}" type="slidenum">
              <a:rPr lang="en-US" altLang="ja-JP" smtClean="0"/>
              <a:pPr/>
              <a:t>‹#›</a:t>
            </a:fld>
            <a:endParaRPr lang="en-US" altLang="ja-JP"/>
          </a:p>
        </p:txBody>
      </p:sp>
    </p:spTree>
    <p:extLst>
      <p:ext uri="{BB962C8B-B14F-4D97-AF65-F5344CB8AC3E}">
        <p14:creationId xmlns:p14="http://schemas.microsoft.com/office/powerpoint/2010/main" val="2469765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en-US" altLang="ja-JP"/>
          </a:p>
        </p:txBody>
      </p:sp>
      <p:sp>
        <p:nvSpPr>
          <p:cNvPr id="5" name="フッター プレースホルダー 4"/>
          <p:cNvSpPr>
            <a:spLocks noGrp="1"/>
          </p:cNvSpPr>
          <p:nvPr>
            <p:ph type="ftr" sz="quarter" idx="11"/>
          </p:nvPr>
        </p:nvSpPr>
        <p:spPr/>
        <p:txBody>
          <a:bodyPr/>
          <a:lstStyle/>
          <a:p>
            <a:endParaRPr lang="en-US" altLang="ja-JP"/>
          </a:p>
        </p:txBody>
      </p:sp>
      <p:sp>
        <p:nvSpPr>
          <p:cNvPr id="6" name="スライド番号プレースホルダー 5"/>
          <p:cNvSpPr>
            <a:spLocks noGrp="1"/>
          </p:cNvSpPr>
          <p:nvPr>
            <p:ph type="sldNum" sz="quarter" idx="12"/>
          </p:nvPr>
        </p:nvSpPr>
        <p:spPr/>
        <p:txBody>
          <a:bodyPr/>
          <a:lstStyle/>
          <a:p>
            <a:fld id="{3ADCAA8B-6433-4987-A2F1-4255A63D62A0}" type="slidenum">
              <a:rPr lang="en-US" altLang="ja-JP" smtClean="0"/>
              <a:pPr/>
              <a:t>‹#›</a:t>
            </a:fld>
            <a:endParaRPr lang="en-US" altLang="ja-JP"/>
          </a:p>
        </p:txBody>
      </p:sp>
    </p:spTree>
    <p:extLst>
      <p:ext uri="{BB962C8B-B14F-4D97-AF65-F5344CB8AC3E}">
        <p14:creationId xmlns:p14="http://schemas.microsoft.com/office/powerpoint/2010/main" val="4134017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486834"/>
            <a:ext cx="1478756" cy="77491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1487" y="486834"/>
            <a:ext cx="4350544" cy="77491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en-US" altLang="ja-JP"/>
          </a:p>
        </p:txBody>
      </p:sp>
      <p:sp>
        <p:nvSpPr>
          <p:cNvPr id="5" name="フッター プレースホルダー 4"/>
          <p:cNvSpPr>
            <a:spLocks noGrp="1"/>
          </p:cNvSpPr>
          <p:nvPr>
            <p:ph type="ftr" sz="quarter" idx="11"/>
          </p:nvPr>
        </p:nvSpPr>
        <p:spPr/>
        <p:txBody>
          <a:bodyPr/>
          <a:lstStyle/>
          <a:p>
            <a:endParaRPr lang="en-US" altLang="ja-JP"/>
          </a:p>
        </p:txBody>
      </p:sp>
      <p:sp>
        <p:nvSpPr>
          <p:cNvPr id="6" name="スライド番号プレースホルダー 5"/>
          <p:cNvSpPr>
            <a:spLocks noGrp="1"/>
          </p:cNvSpPr>
          <p:nvPr>
            <p:ph type="sldNum" sz="quarter" idx="12"/>
          </p:nvPr>
        </p:nvSpPr>
        <p:spPr/>
        <p:txBody>
          <a:bodyPr/>
          <a:lstStyle/>
          <a:p>
            <a:fld id="{EE0B9971-8129-47A2-863D-188E0406513D}" type="slidenum">
              <a:rPr lang="en-US" altLang="ja-JP" smtClean="0"/>
              <a:pPr/>
              <a:t>‹#›</a:t>
            </a:fld>
            <a:endParaRPr lang="en-US" altLang="ja-JP"/>
          </a:p>
        </p:txBody>
      </p:sp>
    </p:spTree>
    <p:extLst>
      <p:ext uri="{BB962C8B-B14F-4D97-AF65-F5344CB8AC3E}">
        <p14:creationId xmlns:p14="http://schemas.microsoft.com/office/powerpoint/2010/main" val="4239298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en-US" altLang="ja-JP"/>
          </a:p>
        </p:txBody>
      </p:sp>
      <p:sp>
        <p:nvSpPr>
          <p:cNvPr id="5" name="フッター プレースホルダー 4"/>
          <p:cNvSpPr>
            <a:spLocks noGrp="1"/>
          </p:cNvSpPr>
          <p:nvPr>
            <p:ph type="ftr" sz="quarter" idx="11"/>
          </p:nvPr>
        </p:nvSpPr>
        <p:spPr/>
        <p:txBody>
          <a:bodyPr/>
          <a:lstStyle/>
          <a:p>
            <a:endParaRPr lang="en-US" altLang="ja-JP"/>
          </a:p>
        </p:txBody>
      </p:sp>
      <p:sp>
        <p:nvSpPr>
          <p:cNvPr id="6" name="スライド番号プレースホルダー 5"/>
          <p:cNvSpPr>
            <a:spLocks noGrp="1"/>
          </p:cNvSpPr>
          <p:nvPr>
            <p:ph type="sldNum" sz="quarter" idx="12"/>
          </p:nvPr>
        </p:nvSpPr>
        <p:spPr/>
        <p:txBody>
          <a:bodyPr/>
          <a:lstStyle/>
          <a:p>
            <a:fld id="{E1BC5AC9-0AF3-48FD-8410-A4849B51B942}" type="slidenum">
              <a:rPr lang="en-US" altLang="ja-JP" smtClean="0"/>
              <a:pPr/>
              <a:t>‹#›</a:t>
            </a:fld>
            <a:endParaRPr lang="en-US" altLang="ja-JP"/>
          </a:p>
        </p:txBody>
      </p:sp>
    </p:spTree>
    <p:extLst>
      <p:ext uri="{BB962C8B-B14F-4D97-AF65-F5344CB8AC3E}">
        <p14:creationId xmlns:p14="http://schemas.microsoft.com/office/powerpoint/2010/main" val="482975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279652"/>
            <a:ext cx="5915025" cy="3803649"/>
          </a:xfrm>
        </p:spPr>
        <p:txBody>
          <a:bodyPr anchor="b"/>
          <a:lstStyle>
            <a:lvl1pPr>
              <a:defRPr sz="33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67916" y="6119285"/>
            <a:ext cx="5915025" cy="2000249"/>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lang="en-US" altLang="ja-JP"/>
          </a:p>
        </p:txBody>
      </p:sp>
      <p:sp>
        <p:nvSpPr>
          <p:cNvPr id="5" name="フッター プレースホルダー 4"/>
          <p:cNvSpPr>
            <a:spLocks noGrp="1"/>
          </p:cNvSpPr>
          <p:nvPr>
            <p:ph type="ftr" sz="quarter" idx="11"/>
          </p:nvPr>
        </p:nvSpPr>
        <p:spPr/>
        <p:txBody>
          <a:bodyPr/>
          <a:lstStyle/>
          <a:p>
            <a:endParaRPr lang="en-US" altLang="ja-JP"/>
          </a:p>
        </p:txBody>
      </p:sp>
      <p:sp>
        <p:nvSpPr>
          <p:cNvPr id="6" name="スライド番号プレースホルダー 5"/>
          <p:cNvSpPr>
            <a:spLocks noGrp="1"/>
          </p:cNvSpPr>
          <p:nvPr>
            <p:ph type="sldNum" sz="quarter" idx="12"/>
          </p:nvPr>
        </p:nvSpPr>
        <p:spPr/>
        <p:txBody>
          <a:bodyPr/>
          <a:lstStyle/>
          <a:p>
            <a:fld id="{E4610D74-1B3B-4E35-8E43-7E2AC7B6C53C}" type="slidenum">
              <a:rPr lang="en-US" altLang="ja-JP" smtClean="0"/>
              <a:pPr/>
              <a:t>‹#›</a:t>
            </a:fld>
            <a:endParaRPr lang="en-US" altLang="ja-JP"/>
          </a:p>
        </p:txBody>
      </p:sp>
    </p:spTree>
    <p:extLst>
      <p:ext uri="{BB962C8B-B14F-4D97-AF65-F5344CB8AC3E}">
        <p14:creationId xmlns:p14="http://schemas.microsoft.com/office/powerpoint/2010/main" val="131853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1488" y="2434167"/>
            <a:ext cx="2914650" cy="5801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71863" y="2434167"/>
            <a:ext cx="2914650" cy="5801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lang="en-US" altLang="ja-JP"/>
          </a:p>
        </p:txBody>
      </p:sp>
      <p:sp>
        <p:nvSpPr>
          <p:cNvPr id="6" name="フッター プレースホルダー 5"/>
          <p:cNvSpPr>
            <a:spLocks noGrp="1"/>
          </p:cNvSpPr>
          <p:nvPr>
            <p:ph type="ftr" sz="quarter" idx="11"/>
          </p:nvPr>
        </p:nvSpPr>
        <p:spPr/>
        <p:txBody>
          <a:bodyPr/>
          <a:lstStyle/>
          <a:p>
            <a:endParaRPr lang="en-US" altLang="ja-JP"/>
          </a:p>
        </p:txBody>
      </p:sp>
      <p:sp>
        <p:nvSpPr>
          <p:cNvPr id="7" name="スライド番号プレースホルダー 6"/>
          <p:cNvSpPr>
            <a:spLocks noGrp="1"/>
          </p:cNvSpPr>
          <p:nvPr>
            <p:ph type="sldNum" sz="quarter" idx="12"/>
          </p:nvPr>
        </p:nvSpPr>
        <p:spPr/>
        <p:txBody>
          <a:bodyPr/>
          <a:lstStyle/>
          <a:p>
            <a:fld id="{3C3189B8-7720-45C1-A6DF-A688D86A022E}" type="slidenum">
              <a:rPr lang="en-US" altLang="ja-JP" smtClean="0"/>
              <a:pPr/>
              <a:t>‹#›</a:t>
            </a:fld>
            <a:endParaRPr lang="en-US" altLang="ja-JP"/>
          </a:p>
        </p:txBody>
      </p:sp>
    </p:spTree>
    <p:extLst>
      <p:ext uri="{BB962C8B-B14F-4D97-AF65-F5344CB8AC3E}">
        <p14:creationId xmlns:p14="http://schemas.microsoft.com/office/powerpoint/2010/main" val="2208741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486834"/>
            <a:ext cx="5915025" cy="1767417"/>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2381" y="2241551"/>
            <a:ext cx="2901255"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72381" y="3340100"/>
            <a:ext cx="2901255" cy="4912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71863" y="2241551"/>
            <a:ext cx="2915543"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71863" y="3340100"/>
            <a:ext cx="2915543" cy="4912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lang="en-US" altLang="ja-JP"/>
          </a:p>
        </p:txBody>
      </p:sp>
      <p:sp>
        <p:nvSpPr>
          <p:cNvPr id="8" name="フッター プレースホルダー 7"/>
          <p:cNvSpPr>
            <a:spLocks noGrp="1"/>
          </p:cNvSpPr>
          <p:nvPr>
            <p:ph type="ftr" sz="quarter" idx="11"/>
          </p:nvPr>
        </p:nvSpPr>
        <p:spPr/>
        <p:txBody>
          <a:bodyPr/>
          <a:lstStyle/>
          <a:p>
            <a:endParaRPr lang="en-US" altLang="ja-JP"/>
          </a:p>
        </p:txBody>
      </p:sp>
      <p:sp>
        <p:nvSpPr>
          <p:cNvPr id="9" name="スライド番号プレースホルダー 8"/>
          <p:cNvSpPr>
            <a:spLocks noGrp="1"/>
          </p:cNvSpPr>
          <p:nvPr>
            <p:ph type="sldNum" sz="quarter" idx="12"/>
          </p:nvPr>
        </p:nvSpPr>
        <p:spPr/>
        <p:txBody>
          <a:bodyPr/>
          <a:lstStyle/>
          <a:p>
            <a:fld id="{319A3CDF-3553-4F88-A97B-158FF5C38638}" type="slidenum">
              <a:rPr lang="en-US" altLang="ja-JP" smtClean="0"/>
              <a:pPr/>
              <a:t>‹#›</a:t>
            </a:fld>
            <a:endParaRPr lang="en-US" altLang="ja-JP"/>
          </a:p>
        </p:txBody>
      </p:sp>
    </p:spTree>
    <p:extLst>
      <p:ext uri="{BB962C8B-B14F-4D97-AF65-F5344CB8AC3E}">
        <p14:creationId xmlns:p14="http://schemas.microsoft.com/office/powerpoint/2010/main" val="2887158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lang="en-US" altLang="ja-JP"/>
          </a:p>
        </p:txBody>
      </p:sp>
      <p:sp>
        <p:nvSpPr>
          <p:cNvPr id="4" name="フッター プレースホルダー 3"/>
          <p:cNvSpPr>
            <a:spLocks noGrp="1"/>
          </p:cNvSpPr>
          <p:nvPr>
            <p:ph type="ftr" sz="quarter" idx="11"/>
          </p:nvPr>
        </p:nvSpPr>
        <p:spPr/>
        <p:txBody>
          <a:bodyPr/>
          <a:lstStyle/>
          <a:p>
            <a:endParaRPr lang="en-US" altLang="ja-JP"/>
          </a:p>
        </p:txBody>
      </p:sp>
      <p:sp>
        <p:nvSpPr>
          <p:cNvPr id="5" name="スライド番号プレースホルダー 4"/>
          <p:cNvSpPr>
            <a:spLocks noGrp="1"/>
          </p:cNvSpPr>
          <p:nvPr>
            <p:ph type="sldNum" sz="quarter" idx="12"/>
          </p:nvPr>
        </p:nvSpPr>
        <p:spPr/>
        <p:txBody>
          <a:bodyPr/>
          <a:lstStyle/>
          <a:p>
            <a:fld id="{2CBE4B9D-8950-48CD-84E8-61F4426F044C}" type="slidenum">
              <a:rPr lang="en-US" altLang="ja-JP" smtClean="0"/>
              <a:pPr/>
              <a:t>‹#›</a:t>
            </a:fld>
            <a:endParaRPr lang="en-US" altLang="ja-JP"/>
          </a:p>
        </p:txBody>
      </p:sp>
    </p:spTree>
    <p:extLst>
      <p:ext uri="{BB962C8B-B14F-4D97-AF65-F5344CB8AC3E}">
        <p14:creationId xmlns:p14="http://schemas.microsoft.com/office/powerpoint/2010/main" val="328524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en-US" altLang="ja-JP"/>
          </a:p>
        </p:txBody>
      </p:sp>
      <p:sp>
        <p:nvSpPr>
          <p:cNvPr id="3" name="フッター プレースホルダー 2"/>
          <p:cNvSpPr>
            <a:spLocks noGrp="1"/>
          </p:cNvSpPr>
          <p:nvPr>
            <p:ph type="ftr" sz="quarter" idx="11"/>
          </p:nvPr>
        </p:nvSpPr>
        <p:spPr/>
        <p:txBody>
          <a:bodyPr/>
          <a:lstStyle/>
          <a:p>
            <a:endParaRPr lang="en-US" altLang="ja-JP"/>
          </a:p>
        </p:txBody>
      </p:sp>
      <p:sp>
        <p:nvSpPr>
          <p:cNvPr id="4" name="スライド番号プレースホルダー 3"/>
          <p:cNvSpPr>
            <a:spLocks noGrp="1"/>
          </p:cNvSpPr>
          <p:nvPr>
            <p:ph type="sldNum" sz="quarter" idx="12"/>
          </p:nvPr>
        </p:nvSpPr>
        <p:spPr/>
        <p:txBody>
          <a:bodyPr/>
          <a:lstStyle/>
          <a:p>
            <a:fld id="{41D05B3E-4667-4322-AB36-BDA85F5D8F72}" type="slidenum">
              <a:rPr lang="en-US" altLang="ja-JP" smtClean="0"/>
              <a:pPr/>
              <a:t>‹#›</a:t>
            </a:fld>
            <a:endParaRPr lang="en-US" altLang="ja-JP"/>
          </a:p>
        </p:txBody>
      </p:sp>
    </p:spTree>
    <p:extLst>
      <p:ext uri="{BB962C8B-B14F-4D97-AF65-F5344CB8AC3E}">
        <p14:creationId xmlns:p14="http://schemas.microsoft.com/office/powerpoint/2010/main" val="792401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09600"/>
            <a:ext cx="2211883" cy="2133600"/>
          </a:xfrm>
        </p:spPr>
        <p:txBody>
          <a:bodyPr anchor="b"/>
          <a:lstStyle>
            <a:lvl1pPr>
              <a:defRPr sz="1800"/>
            </a:lvl1pPr>
          </a:lstStyle>
          <a:p>
            <a:r>
              <a:rPr kumimoji="1" lang="ja-JP" altLang="en-US"/>
              <a:t>マスター タイトルの書式設定</a:t>
            </a:r>
          </a:p>
        </p:txBody>
      </p:sp>
      <p:sp>
        <p:nvSpPr>
          <p:cNvPr id="3" name="コンテンツ プレースホルダー 2"/>
          <p:cNvSpPr>
            <a:spLocks noGrp="1"/>
          </p:cNvSpPr>
          <p:nvPr>
            <p:ph idx="1"/>
          </p:nvPr>
        </p:nvSpPr>
        <p:spPr>
          <a:xfrm>
            <a:off x="2915543" y="1316567"/>
            <a:ext cx="3471863" cy="6498167"/>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72381" y="2743200"/>
            <a:ext cx="221188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en-US" altLang="ja-JP"/>
          </a:p>
        </p:txBody>
      </p:sp>
      <p:sp>
        <p:nvSpPr>
          <p:cNvPr id="6" name="フッター プレースホルダー 5"/>
          <p:cNvSpPr>
            <a:spLocks noGrp="1"/>
          </p:cNvSpPr>
          <p:nvPr>
            <p:ph type="ftr" sz="quarter" idx="11"/>
          </p:nvPr>
        </p:nvSpPr>
        <p:spPr/>
        <p:txBody>
          <a:bodyPr/>
          <a:lstStyle/>
          <a:p>
            <a:endParaRPr lang="en-US" altLang="ja-JP"/>
          </a:p>
        </p:txBody>
      </p:sp>
      <p:sp>
        <p:nvSpPr>
          <p:cNvPr id="7" name="スライド番号プレースホルダー 6"/>
          <p:cNvSpPr>
            <a:spLocks noGrp="1"/>
          </p:cNvSpPr>
          <p:nvPr>
            <p:ph type="sldNum" sz="quarter" idx="12"/>
          </p:nvPr>
        </p:nvSpPr>
        <p:spPr/>
        <p:txBody>
          <a:bodyPr/>
          <a:lstStyle/>
          <a:p>
            <a:fld id="{EE85AD15-7FBF-4571-8835-286043D76C2B}" type="slidenum">
              <a:rPr lang="en-US" altLang="ja-JP" smtClean="0"/>
              <a:pPr/>
              <a:t>‹#›</a:t>
            </a:fld>
            <a:endParaRPr lang="en-US" altLang="ja-JP"/>
          </a:p>
        </p:txBody>
      </p:sp>
    </p:spTree>
    <p:extLst>
      <p:ext uri="{BB962C8B-B14F-4D97-AF65-F5344CB8AC3E}">
        <p14:creationId xmlns:p14="http://schemas.microsoft.com/office/powerpoint/2010/main" val="2154211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09600"/>
            <a:ext cx="2211883" cy="2133600"/>
          </a:xfrm>
        </p:spPr>
        <p:txBody>
          <a:bodyPr anchor="b"/>
          <a:lstStyle>
            <a:lvl1pPr>
              <a:defRPr sz="1800"/>
            </a:lvl1pPr>
          </a:lstStyle>
          <a:p>
            <a:r>
              <a:rPr kumimoji="1" lang="ja-JP" altLang="en-US"/>
              <a:t>マスター タイトルの書式設定</a:t>
            </a:r>
          </a:p>
        </p:txBody>
      </p:sp>
      <p:sp>
        <p:nvSpPr>
          <p:cNvPr id="3" name="図プレースホルダー 2"/>
          <p:cNvSpPr>
            <a:spLocks noGrp="1"/>
          </p:cNvSpPr>
          <p:nvPr>
            <p:ph type="pic" idx="1"/>
          </p:nvPr>
        </p:nvSpPr>
        <p:spPr>
          <a:xfrm>
            <a:off x="2915543" y="1316567"/>
            <a:ext cx="3471863" cy="6498167"/>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743200"/>
            <a:ext cx="221188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en-US" altLang="ja-JP"/>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E1E2DE0-FD32-49E3-A362-7EDAF575AEF3}" type="slidenum">
              <a:rPr lang="en-US" altLang="ja-JP" smtClean="0"/>
              <a:pPr/>
              <a:t>‹#›</a:t>
            </a:fld>
            <a:endParaRPr lang="en-US" altLang="ja-JP"/>
          </a:p>
        </p:txBody>
      </p:sp>
    </p:spTree>
    <p:extLst>
      <p:ext uri="{BB962C8B-B14F-4D97-AF65-F5344CB8AC3E}">
        <p14:creationId xmlns:p14="http://schemas.microsoft.com/office/powerpoint/2010/main" val="3117795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486834"/>
            <a:ext cx="5915025" cy="176741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71488" y="8475134"/>
            <a:ext cx="1543050" cy="486833"/>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altLang="ja-JP"/>
          </a:p>
        </p:txBody>
      </p:sp>
      <p:sp>
        <p:nvSpPr>
          <p:cNvPr id="5" name="フッター プレースホルダー 4"/>
          <p:cNvSpPr>
            <a:spLocks noGrp="1"/>
          </p:cNvSpPr>
          <p:nvPr>
            <p:ph type="ftr" sz="quarter" idx="3"/>
          </p:nvPr>
        </p:nvSpPr>
        <p:spPr>
          <a:xfrm>
            <a:off x="2271713" y="8475134"/>
            <a:ext cx="2314575"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altLang="ja-JP"/>
          </a:p>
        </p:txBody>
      </p:sp>
      <p:sp>
        <p:nvSpPr>
          <p:cNvPr id="6" name="スライド番号プレースホルダー 5"/>
          <p:cNvSpPr>
            <a:spLocks noGrp="1"/>
          </p:cNvSpPr>
          <p:nvPr>
            <p:ph type="sldNum" sz="quarter" idx="4"/>
          </p:nvPr>
        </p:nvSpPr>
        <p:spPr>
          <a:xfrm>
            <a:off x="4843463" y="8475134"/>
            <a:ext cx="1543050"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9F8F2FC1-9DCF-4DE4-B4CD-EE9A1C6D8A24}" type="slidenum">
              <a:rPr lang="en-US" altLang="ja-JP" smtClean="0"/>
              <a:pPr/>
              <a:t>‹#›</a:t>
            </a:fld>
            <a:endParaRPr lang="en-US" altLang="ja-JP"/>
          </a:p>
        </p:txBody>
      </p:sp>
    </p:spTree>
    <p:extLst>
      <p:ext uri="{BB962C8B-B14F-4D97-AF65-F5344CB8AC3E}">
        <p14:creationId xmlns:p14="http://schemas.microsoft.com/office/powerpoint/2010/main" val="173622851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bwMode="auto">
          <a:xfrm>
            <a:off x="2492896" y="158456"/>
            <a:ext cx="3456384" cy="325843"/>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121920" tIns="60960" rIns="121920" bIns="60960" numCol="1" spcCol="0" rtlCol="0" fromWordArt="0" anchor="t" anchorCtr="0" forceAA="0" compatLnSpc="1">
            <a:prstTxWarp prst="textNoShape">
              <a:avLst/>
            </a:prstTxWarp>
            <a:noAutofit/>
          </a:bodyPr>
          <a:lstStyle/>
          <a:p>
            <a:pPr defTabSz="1219170"/>
            <a:r>
              <a:rPr lang="ja-JP" altLang="en-US" sz="1600" b="1" dirty="0">
                <a:solidFill>
                  <a:schemeClr val="accent4">
                    <a:lumMod val="10000"/>
                  </a:schemeClr>
                </a:solidFill>
                <a:latin typeface="HG丸ｺﾞｼｯｸM-PRO" panose="020F0600000000000000" pitchFamily="50" charset="-128"/>
                <a:ea typeface="HG丸ｺﾞｼｯｸM-PRO" panose="020F0600000000000000" pitchFamily="50" charset="-128"/>
              </a:rPr>
              <a:t>　</a:t>
            </a:r>
            <a:r>
              <a:rPr lang="ja-JP" altLang="en-US" sz="1600" b="1" dirty="0">
                <a:solidFill>
                  <a:schemeClr val="accent4">
                    <a:lumMod val="10000"/>
                  </a:schemeClr>
                </a:solidFill>
                <a:latin typeface="UD デジタル 教科書体 NK-R" panose="02020400000000000000" pitchFamily="18" charset="-128"/>
                <a:ea typeface="UD デジタル 教科書体 NK-R" panose="02020400000000000000" pitchFamily="18" charset="-128"/>
              </a:rPr>
              <a:t>日本ピア・サポート学会主催</a:t>
            </a:r>
            <a:endParaRPr lang="en-US" altLang="ja-JP" sz="1600" b="1" dirty="0">
              <a:solidFill>
                <a:schemeClr val="accent4">
                  <a:lumMod val="10000"/>
                </a:schemeClr>
              </a:solidFill>
              <a:latin typeface="UD デジタル 教科書体 NK-R" panose="02020400000000000000" pitchFamily="18" charset="-128"/>
              <a:ea typeface="UD デジタル 教科書体 NK-R" panose="02020400000000000000" pitchFamily="18" charset="-128"/>
            </a:endParaRPr>
          </a:p>
          <a:p>
            <a:pPr defTabSz="1219170"/>
            <a:endParaRPr lang="en-US" altLang="ja-JP" sz="1600" b="1" dirty="0">
              <a:solidFill>
                <a:schemeClr val="accent4">
                  <a:lumMod val="10000"/>
                </a:schemeClr>
              </a:solidFill>
            </a:endParaRPr>
          </a:p>
          <a:p>
            <a:pPr defTabSz="1219170"/>
            <a:endParaRPr lang="ja-JP" altLang="en-US" sz="1600" b="1" dirty="0">
              <a:solidFill>
                <a:schemeClr val="accent4">
                  <a:lumMod val="10000"/>
                </a:schemeClr>
              </a:solidFill>
            </a:endParaRPr>
          </a:p>
        </p:txBody>
      </p:sp>
      <p:sp>
        <p:nvSpPr>
          <p:cNvPr id="4" name="正方形/長方形 3"/>
          <p:cNvSpPr/>
          <p:nvPr/>
        </p:nvSpPr>
        <p:spPr bwMode="auto">
          <a:xfrm>
            <a:off x="309559" y="2790196"/>
            <a:ext cx="6290100" cy="39722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1" algn="ctr"/>
            <a:r>
              <a:rPr lang="ja-JP" altLang="en-US" sz="2400" b="1" dirty="0">
                <a:ln w="12700">
                  <a:solidFill>
                    <a:schemeClr val="bg2"/>
                  </a:solidFill>
                  <a:prstDash val="solid"/>
                </a:ln>
                <a:solidFill>
                  <a:srgbClr val="0000FF"/>
                </a:solidFill>
                <a:latin typeface="UD デジタル 教科書体 NP-B" panose="02020700000000000000" pitchFamily="18" charset="-128"/>
                <a:ea typeface="UD デジタル 教科書体 NP-B" panose="02020700000000000000" pitchFamily="18" charset="-128"/>
              </a:rPr>
              <a:t>１０月１４日（祝月）</a:t>
            </a:r>
            <a:r>
              <a:rPr lang="ja-JP" altLang="en-US" sz="2400" b="1" dirty="0">
                <a:ln w="13462">
                  <a:solidFill>
                    <a:schemeClr val="bg1"/>
                  </a:solidFill>
                  <a:prstDash val="solid"/>
                </a:ln>
                <a:solidFill>
                  <a:srgbClr val="0000FF"/>
                </a:solidFill>
                <a:latin typeface="UD デジタル 教科書体 NP-B" panose="02020700000000000000" pitchFamily="18" charset="-128"/>
                <a:ea typeface="UD デジタル 教科書体 NP-B" panose="02020700000000000000" pitchFamily="18" charset="-128"/>
              </a:rPr>
              <a:t>早稲田大学</a:t>
            </a:r>
            <a:endParaRPr lang="en-US" altLang="ja-JP" sz="2400" b="1" dirty="0">
              <a:ln w="13462">
                <a:solidFill>
                  <a:schemeClr val="bg1"/>
                </a:solidFill>
                <a:prstDash val="solid"/>
              </a:ln>
              <a:solidFill>
                <a:srgbClr val="0000FF"/>
              </a:solidFill>
              <a:latin typeface="UD デジタル 教科書体 NP-B" panose="02020700000000000000" pitchFamily="18" charset="-128"/>
              <a:ea typeface="UD デジタル 教科書体 NP-B" panose="02020700000000000000" pitchFamily="18" charset="-128"/>
            </a:endParaRPr>
          </a:p>
        </p:txBody>
      </p:sp>
      <p:sp>
        <p:nvSpPr>
          <p:cNvPr id="5" name="角丸四角形 4"/>
          <p:cNvSpPr/>
          <p:nvPr/>
        </p:nvSpPr>
        <p:spPr bwMode="auto">
          <a:xfrm>
            <a:off x="50730" y="1477450"/>
            <a:ext cx="6756540" cy="1305316"/>
          </a:xfrm>
          <a:prstGeom prst="roundRect">
            <a:avLst/>
          </a:prstGeom>
          <a:solidFill>
            <a:schemeClr val="accent1">
              <a:lumMod val="20000"/>
              <a:lumOff val="80000"/>
            </a:schemeClr>
          </a:solidFill>
          <a:ln>
            <a:noFill/>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algn="ctr"/>
            <a:r>
              <a:rPr kumimoji="1" lang="ja-JP" altLang="en-US" sz="1050" b="0" i="0" u="none" strike="noStrike" cap="none" normalizeH="0" baseline="0" dirty="0">
                <a:ln>
                  <a:noFill/>
                </a:ln>
                <a:solidFill>
                  <a:schemeClr val="tx1"/>
                </a:solidFill>
                <a:effectLst/>
              </a:rPr>
              <a:t>　</a:t>
            </a:r>
            <a:r>
              <a:rPr kumimoji="1" lang="ja-JP" altLang="en-US" sz="3600" b="0" i="0" u="none" strike="noStrike" cap="none" normalizeH="0" baseline="0" dirty="0">
                <a:ln>
                  <a:noFill/>
                </a:ln>
                <a:solidFill>
                  <a:schemeClr val="tx1"/>
                </a:solidFill>
                <a:effectLst/>
              </a:rPr>
              <a:t>参加申込みＦＡＸ送信票</a:t>
            </a:r>
            <a:endParaRPr kumimoji="1" lang="en-US" altLang="ja-JP" sz="3600" b="0" i="0" u="none" strike="noStrike" cap="none" normalizeH="0" baseline="0" dirty="0">
              <a:ln>
                <a:noFill/>
              </a:ln>
              <a:solidFill>
                <a:schemeClr val="tx1"/>
              </a:solidFill>
              <a:effectLst/>
            </a:endParaRPr>
          </a:p>
          <a:p>
            <a:pPr algn="ctr"/>
            <a:r>
              <a:rPr lang="en-US" altLang="ja-JP" sz="3600" dirty="0">
                <a:solidFill>
                  <a:schemeClr val="tx1"/>
                </a:solidFill>
                <a:latin typeface="+mj-ea"/>
                <a:ea typeface="+mj-ea"/>
              </a:rPr>
              <a:t>025</a:t>
            </a:r>
            <a:r>
              <a:rPr lang="ja-JP" altLang="en-US" sz="3600" dirty="0">
                <a:solidFill>
                  <a:schemeClr val="tx1"/>
                </a:solidFill>
                <a:latin typeface="+mj-ea"/>
                <a:ea typeface="+mj-ea"/>
              </a:rPr>
              <a:t>－</a:t>
            </a:r>
            <a:r>
              <a:rPr lang="en-US" altLang="ja-JP" sz="3600" dirty="0">
                <a:solidFill>
                  <a:schemeClr val="tx1"/>
                </a:solidFill>
                <a:latin typeface="+mj-ea"/>
                <a:ea typeface="+mj-ea"/>
              </a:rPr>
              <a:t>375</a:t>
            </a:r>
            <a:r>
              <a:rPr lang="ja-JP" altLang="en-US" sz="3600" dirty="0">
                <a:solidFill>
                  <a:schemeClr val="tx1"/>
                </a:solidFill>
                <a:latin typeface="+mj-ea"/>
                <a:ea typeface="+mj-ea"/>
              </a:rPr>
              <a:t>－</a:t>
            </a:r>
            <a:r>
              <a:rPr lang="en-US" altLang="ja-JP" sz="3600" dirty="0">
                <a:solidFill>
                  <a:schemeClr val="tx1"/>
                </a:solidFill>
                <a:latin typeface="+mj-ea"/>
                <a:ea typeface="+mj-ea"/>
              </a:rPr>
              <a:t>1255</a:t>
            </a:r>
          </a:p>
        </p:txBody>
      </p:sp>
      <p:sp>
        <p:nvSpPr>
          <p:cNvPr id="6" name="正方形/長方形 5"/>
          <p:cNvSpPr/>
          <p:nvPr/>
        </p:nvSpPr>
        <p:spPr bwMode="auto">
          <a:xfrm>
            <a:off x="394317" y="6882176"/>
            <a:ext cx="3210080" cy="1169038"/>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1" lang="en-US" altLang="ja-JP" sz="1200" b="0" i="0" u="none" strike="noStrike" cap="none" normalizeH="0" baseline="0" dirty="0">
                <a:ln>
                  <a:noFill/>
                </a:ln>
                <a:effectLst/>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参加費</a:t>
            </a:r>
            <a:r>
              <a:rPr kumimoji="1" lang="en-US" altLang="ja-JP" sz="1200" b="0" i="0" u="none" strike="noStrike" cap="none" normalizeH="0" baseline="0" dirty="0">
                <a:ln>
                  <a:noFill/>
                </a:ln>
                <a:effectLst/>
                <a:latin typeface="HG丸ｺﾞｼｯｸM-PRO" panose="020F0600000000000000" pitchFamily="50" charset="-128"/>
                <a:ea typeface="HG丸ｺﾞｼｯｸM-PRO" panose="020F0600000000000000" pitchFamily="50" charset="-128"/>
              </a:rPr>
              <a:t>】</a:t>
            </a:r>
            <a:r>
              <a:rPr kumimoji="1" lang="ja-JP" altLang="en-US" sz="1200" b="0" i="0" u="none" strike="noStrike" cap="none" normalizeH="0" baseline="0" dirty="0">
                <a:ln>
                  <a:noFill/>
                </a:ln>
                <a:effectLst/>
                <a:latin typeface="HG丸ｺﾞｼｯｸM-PRO" panose="020F0600000000000000" pitchFamily="50" charset="-128"/>
                <a:ea typeface="HG丸ｺﾞｼｯｸM-PRO" panose="020F0600000000000000" pitchFamily="50" charset="-128"/>
              </a:rPr>
              <a:t>　当日会場でお支払ください。</a:t>
            </a:r>
            <a:endParaRPr kumimoji="1" lang="en-US" altLang="ja-JP" sz="1200" b="0" i="0" u="none" strike="noStrike" cap="none" normalizeH="0" baseline="0" dirty="0">
              <a:ln>
                <a:noFill/>
              </a:ln>
              <a:effectLst/>
              <a:latin typeface="HG丸ｺﾞｼｯｸM-PRO" panose="020F0600000000000000" pitchFamily="50" charset="-128"/>
              <a:ea typeface="HG丸ｺﾞｼｯｸM-PRO" panose="020F0600000000000000" pitchFamily="50" charset="-128"/>
            </a:endParaRPr>
          </a:p>
          <a:p>
            <a:pPr marL="0" marR="0" indent="0" algn="l" defTabSz="914400" rtl="0" eaLnBrk="1" fontAlgn="base" latinLnBrk="0" hangingPunct="1">
              <a:lnSpc>
                <a:spcPct val="100000"/>
              </a:lnSpc>
              <a:spcBef>
                <a:spcPct val="0"/>
              </a:spcBef>
              <a:spcAft>
                <a:spcPct val="0"/>
              </a:spcAft>
              <a:buClrTx/>
              <a:buSzTx/>
              <a:buFontTx/>
              <a:buNone/>
              <a:tabLst/>
            </a:pPr>
            <a:r>
              <a:rPr lang="ja-JP" altLang="en-US" sz="1200" dirty="0">
                <a:latin typeface="HG丸ｺﾞｼｯｸM-PRO" panose="020F0600000000000000" pitchFamily="50" charset="-128"/>
                <a:ea typeface="HG丸ｺﾞｼｯｸM-PRO" panose="020F0600000000000000" pitchFamily="50" charset="-128"/>
              </a:rPr>
              <a:t>　　</a:t>
            </a:r>
            <a:r>
              <a:rPr kumimoji="1" lang="ja-JP" altLang="en-US" sz="1200" b="0" i="0" u="none" strike="noStrike" cap="none" normalizeH="0" baseline="0" dirty="0">
                <a:ln>
                  <a:noFill/>
                </a:ln>
                <a:effectLst/>
                <a:latin typeface="HG丸ｺﾞｼｯｸM-PRO" panose="020F0600000000000000" pitchFamily="50" charset="-128"/>
                <a:ea typeface="HG丸ｺﾞｼｯｸM-PRO" panose="020F0600000000000000" pitchFamily="50" charset="-128"/>
              </a:rPr>
              <a:t>一般　４，０００円</a:t>
            </a:r>
            <a:endParaRPr kumimoji="1" lang="en-US" altLang="ja-JP" sz="1200" b="0" i="0" u="none" strike="noStrike" cap="none" normalizeH="0" baseline="0" dirty="0">
              <a:ln>
                <a:noFill/>
              </a:ln>
              <a:effectLst/>
              <a:latin typeface="HG丸ｺﾞｼｯｸM-PRO" panose="020F0600000000000000" pitchFamily="50" charset="-128"/>
              <a:ea typeface="HG丸ｺﾞｼｯｸM-PRO" panose="020F0600000000000000" pitchFamily="50" charset="-128"/>
            </a:endParaRPr>
          </a:p>
          <a:p>
            <a:r>
              <a:rPr kumimoji="1" lang="ja-JP" altLang="en-US" sz="1200" b="0" i="0" u="none" strike="noStrike" cap="none" normalizeH="0" baseline="0" dirty="0">
                <a:ln>
                  <a:noFill/>
                </a:ln>
                <a:effectLst/>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会員　３，０００円</a:t>
            </a:r>
            <a:endParaRPr kumimoji="1" lang="en-US" altLang="ja-JP" sz="1200" b="0" i="0" u="none" strike="noStrike" cap="none" normalizeH="0" baseline="0" dirty="0">
              <a:ln>
                <a:noFill/>
              </a:ln>
              <a:effectLst/>
              <a:latin typeface="HG丸ｺﾞｼｯｸM-PRO" panose="020F0600000000000000" pitchFamily="50" charset="-128"/>
              <a:ea typeface="HG丸ｺﾞｼｯｸM-PRO" panose="020F0600000000000000" pitchFamily="50" charset="-128"/>
            </a:endParaRPr>
          </a:p>
          <a:p>
            <a:pPr marL="0" marR="0" indent="0" algn="l" defTabSz="914400" rtl="0" eaLnBrk="1" fontAlgn="base" latinLnBrk="0" hangingPunct="1">
              <a:lnSpc>
                <a:spcPct val="100000"/>
              </a:lnSpc>
              <a:spcBef>
                <a:spcPct val="0"/>
              </a:spcBef>
              <a:spcAft>
                <a:spcPct val="0"/>
              </a:spcAft>
              <a:buClrTx/>
              <a:buSzTx/>
              <a:buFontTx/>
              <a:buNone/>
              <a:tabLst/>
            </a:pPr>
            <a:r>
              <a:rPr lang="ja-JP" altLang="en-US" sz="1200" dirty="0">
                <a:latin typeface="HG丸ｺﾞｼｯｸM-PRO" panose="020F0600000000000000" pitchFamily="50" charset="-128"/>
                <a:ea typeface="HG丸ｺﾞｼｯｸM-PRO" panose="020F0600000000000000" pitchFamily="50" charset="-128"/>
              </a:rPr>
              <a:t>　　学生　１，０００円</a:t>
            </a:r>
            <a:endParaRPr lang="en-US" altLang="ja-JP" sz="1200" dirty="0">
              <a:latin typeface="HG丸ｺﾞｼｯｸM-PRO" panose="020F0600000000000000" pitchFamily="50" charset="-128"/>
              <a:ea typeface="HG丸ｺﾞｼｯｸM-PRO" panose="020F0600000000000000" pitchFamily="50" charset="-128"/>
            </a:endParaRPr>
          </a:p>
          <a:p>
            <a:pPr marL="0" marR="0" indent="0" algn="l" defTabSz="914400" rtl="0" eaLnBrk="1" fontAlgn="base" latinLnBrk="0" hangingPunct="1">
              <a:lnSpc>
                <a:spcPct val="100000"/>
              </a:lnSpc>
              <a:spcBef>
                <a:spcPct val="0"/>
              </a:spcBef>
              <a:spcAft>
                <a:spcPct val="0"/>
              </a:spcAft>
              <a:buClrTx/>
              <a:buSzTx/>
              <a:buFontTx/>
              <a:buNone/>
              <a:tabLst/>
            </a:pPr>
            <a:r>
              <a:rPr lang="ja-JP" altLang="en-US" sz="1050" dirty="0">
                <a:latin typeface="HG丸ｺﾞｼｯｸM-PRO" panose="020F0600000000000000" pitchFamily="50" charset="-128"/>
                <a:ea typeface="HG丸ｺﾞｼｯｸM-PRO" panose="020F0600000000000000" pitchFamily="50" charset="-128"/>
              </a:rPr>
              <a:t>申込みは，下記メール</a:t>
            </a:r>
            <a:r>
              <a:rPr lang="en-US" altLang="ja-JP" sz="1050" dirty="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ＦＡＸにて、事前にお申し込み下さい。</a:t>
            </a:r>
            <a:endParaRPr kumimoji="1" lang="ja-JP" altLang="en-US" sz="1050" b="0" i="0" u="none" strike="noStrike" cap="none" normalizeH="0" baseline="0" dirty="0">
              <a:ln>
                <a:noFill/>
              </a:ln>
              <a:effectLst/>
              <a:latin typeface="HG丸ｺﾞｼｯｸM-PRO" panose="020F0600000000000000" pitchFamily="50" charset="-128"/>
              <a:ea typeface="HG丸ｺﾞｼｯｸM-PRO" panose="020F0600000000000000" pitchFamily="50" charset="-128"/>
            </a:endParaRPr>
          </a:p>
        </p:txBody>
      </p:sp>
      <p:pic>
        <p:nvPicPr>
          <p:cNvPr id="13" name="図 12"/>
          <p:cNvPicPr/>
          <p:nvPr/>
        </p:nvPicPr>
        <p:blipFill>
          <a:blip r:embed="rId2" cstate="print"/>
          <a:srcRect/>
          <a:stretch>
            <a:fillRect/>
          </a:stretch>
        </p:blipFill>
        <p:spPr bwMode="auto">
          <a:xfrm>
            <a:off x="583525" y="276900"/>
            <a:ext cx="1156342" cy="1138640"/>
          </a:xfrm>
          <a:prstGeom prst="rect">
            <a:avLst/>
          </a:prstGeom>
          <a:noFill/>
          <a:ln w="9525">
            <a:noFill/>
            <a:miter lim="800000"/>
            <a:headEnd/>
            <a:tailEnd/>
          </a:ln>
        </p:spPr>
      </p:pic>
      <p:sp>
        <p:nvSpPr>
          <p:cNvPr id="10" name="正方形/長方形 9"/>
          <p:cNvSpPr/>
          <p:nvPr/>
        </p:nvSpPr>
        <p:spPr>
          <a:xfrm>
            <a:off x="1561004" y="497629"/>
            <a:ext cx="4970691" cy="9994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UD デジタル 教科書体 NP-B" panose="02020700000000000000" pitchFamily="18" charset="-128"/>
                <a:ea typeface="UD デジタル 教科書体 NP-B" panose="02020700000000000000" pitchFamily="18" charset="-128"/>
              </a:rPr>
              <a:t>一 般 公 開 講 座</a:t>
            </a:r>
            <a:endParaRPr kumimoji="1" lang="en-US" altLang="ja-JP" sz="32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UD デジタル 教科書体 NP-B" panose="02020700000000000000" pitchFamily="18" charset="-128"/>
              <a:ea typeface="UD デジタル 教科書体 NP-B" panose="02020700000000000000" pitchFamily="18" charset="-128"/>
            </a:endParaRPr>
          </a:p>
          <a:p>
            <a:pPr algn="ctr"/>
            <a:r>
              <a:rPr lang="ja-JP" altLang="en-US" sz="2400" b="1" dirty="0">
                <a:ln w="9525">
                  <a:solidFill>
                    <a:schemeClr val="bg1"/>
                  </a:solidFill>
                  <a:prstDash val="solid"/>
                </a:ln>
                <a:solidFill>
                  <a:schemeClr val="accent5"/>
                </a:solidFill>
                <a:latin typeface="UD デジタル 教科書体 NP-B" panose="02020700000000000000" pitchFamily="18" charset="-128"/>
                <a:ea typeface="UD デジタル 教科書体 NP-B" panose="02020700000000000000" pitchFamily="18" charset="-128"/>
              </a:rPr>
              <a:t>　～今、伝えたいこと～</a:t>
            </a:r>
            <a:endParaRPr kumimoji="1" lang="ja-JP" altLang="en-US" sz="2400" b="1" dirty="0">
              <a:ln w="9525">
                <a:solidFill>
                  <a:schemeClr val="bg1"/>
                </a:solidFill>
                <a:prstDash val="solid"/>
              </a:ln>
              <a:solidFill>
                <a:schemeClr val="accent5"/>
              </a:solidFill>
              <a:latin typeface="UD デジタル 教科書体 NP-B" panose="02020700000000000000" pitchFamily="18" charset="-128"/>
              <a:ea typeface="UD デジタル 教科書体 NP-B" panose="02020700000000000000" pitchFamily="18" charset="-128"/>
            </a:endParaRPr>
          </a:p>
        </p:txBody>
      </p:sp>
      <p:pic>
        <p:nvPicPr>
          <p:cNvPr id="1026" name="Picture 2" descr="Map of waseda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9099" y="6923995"/>
            <a:ext cx="2751810" cy="1555378"/>
          </a:xfrm>
          <a:prstGeom prst="rect">
            <a:avLst/>
          </a:prstGeom>
          <a:ln>
            <a:noFill/>
          </a:ln>
          <a:effectLst>
            <a:softEdge rad="112500"/>
          </a:effectLst>
        </p:spPr>
      </p:pic>
      <p:sp>
        <p:nvSpPr>
          <p:cNvPr id="17" name="正方形/長方形 16"/>
          <p:cNvSpPr/>
          <p:nvPr/>
        </p:nvSpPr>
        <p:spPr bwMode="auto">
          <a:xfrm>
            <a:off x="393378" y="8166559"/>
            <a:ext cx="3185378" cy="790947"/>
          </a:xfrm>
          <a:prstGeom prst="rect">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1" lang="en-US" altLang="ja-JP" sz="1050" b="1" i="0" u="none" strike="noStrike" cap="none" normalizeH="0" baseline="0" dirty="0">
                <a:ln>
                  <a:noFill/>
                </a:ln>
                <a:effectLst/>
              </a:rPr>
              <a:t> 【</a:t>
            </a:r>
            <a:r>
              <a:rPr kumimoji="1" lang="ja-JP" altLang="en-US" sz="1050" b="1" i="0" u="none" strike="noStrike" cap="none" normalizeH="0" baseline="0" dirty="0">
                <a:ln>
                  <a:noFill/>
                </a:ln>
                <a:effectLst/>
              </a:rPr>
              <a:t>申込み・お問い合わせ先</a:t>
            </a:r>
            <a:r>
              <a:rPr kumimoji="1" lang="en-US" altLang="ja-JP" sz="1050" b="1" i="0" u="none" strike="noStrike" cap="none" normalizeH="0" baseline="0" dirty="0">
                <a:ln>
                  <a:noFill/>
                </a:ln>
                <a:effectLst/>
              </a:rPr>
              <a:t>】</a:t>
            </a:r>
          </a:p>
          <a:p>
            <a:pPr lvl="0" eaLnBrk="0" hangingPunct="0"/>
            <a:r>
              <a:rPr kumimoji="1" lang="en-US" altLang="ja-JP" sz="1050" b="1" i="0" u="none" strike="noStrike" cap="none" normalizeH="0" baseline="0" dirty="0">
                <a:ln>
                  <a:noFill/>
                </a:ln>
                <a:effectLst/>
              </a:rPr>
              <a:t> 【</a:t>
            </a:r>
            <a:r>
              <a:rPr kumimoji="1" lang="ja-JP" altLang="en-US" sz="1050" b="1" i="0" u="none" strike="noStrike" cap="none" normalizeH="0" baseline="0" dirty="0">
                <a:ln>
                  <a:noFill/>
                </a:ln>
                <a:effectLst/>
              </a:rPr>
              <a:t>　メール</a:t>
            </a:r>
            <a:r>
              <a:rPr lang="en-US" altLang="ja-JP" sz="1050" b="1" dirty="0"/>
              <a:t> </a:t>
            </a:r>
            <a:r>
              <a:rPr lang="en-US" altLang="ja-JP" sz="1050" dirty="0">
                <a:latin typeface="ＭＳ ゴシック" pitchFamily="49" charset="-128"/>
                <a:ea typeface="ＭＳ ゴシック" pitchFamily="49" charset="-128"/>
                <a:cs typeface="Times New Roman" pitchFamily="18" charset="0"/>
              </a:rPr>
              <a:t>】niigata.cocoronet@gmail.com</a:t>
            </a:r>
            <a:r>
              <a:rPr lang="ja-JP" altLang="en-US" sz="1050" dirty="0">
                <a:latin typeface="ＭＳ ゴシック" pitchFamily="49" charset="-128"/>
                <a:ea typeface="ＭＳ ゴシック" pitchFamily="49" charset="-128"/>
                <a:cs typeface="Times New Roman" pitchFamily="18" charset="0"/>
              </a:rPr>
              <a:t> </a:t>
            </a:r>
            <a:r>
              <a:rPr lang="en-US" altLang="ja-JP" sz="1050" dirty="0">
                <a:latin typeface="ＭＳ ゴシック" pitchFamily="49" charset="-128"/>
                <a:ea typeface="ＭＳ ゴシック" pitchFamily="49" charset="-128"/>
                <a:cs typeface="Times New Roman" pitchFamily="18" charset="0"/>
              </a:rPr>
              <a:t> </a:t>
            </a:r>
          </a:p>
          <a:p>
            <a:pPr lvl="0" eaLnBrk="0" hangingPunct="0"/>
            <a:r>
              <a:rPr lang="en-US" altLang="ja-JP" sz="1050" b="1" dirty="0"/>
              <a:t> 【</a:t>
            </a:r>
            <a:r>
              <a:rPr lang="ja-JP" altLang="en-US" sz="1050" b="1" dirty="0"/>
              <a:t>　</a:t>
            </a:r>
            <a:r>
              <a:rPr lang="en-US" altLang="ja-JP" sz="1050" b="1" dirty="0"/>
              <a:t>FAX</a:t>
            </a:r>
            <a:r>
              <a:rPr lang="ja-JP" altLang="en-US" sz="1050" b="1" dirty="0"/>
              <a:t>　</a:t>
            </a:r>
            <a:r>
              <a:rPr lang="en-US" altLang="ja-JP" sz="1050" b="1" dirty="0"/>
              <a:t> </a:t>
            </a:r>
            <a:r>
              <a:rPr lang="en-US" altLang="ja-JP" sz="1050" dirty="0">
                <a:latin typeface="ＭＳ ゴシック" pitchFamily="49" charset="-128"/>
                <a:ea typeface="ＭＳ ゴシック" pitchFamily="49" charset="-128"/>
                <a:cs typeface="Times New Roman" pitchFamily="18" charset="0"/>
              </a:rPr>
              <a:t>】</a:t>
            </a:r>
            <a:r>
              <a:rPr lang="ja-JP" altLang="en-US" sz="1050" dirty="0">
                <a:latin typeface="ＭＳ ゴシック" pitchFamily="49" charset="-128"/>
                <a:ea typeface="ＭＳ ゴシック" pitchFamily="49" charset="-128"/>
                <a:cs typeface="Times New Roman" pitchFamily="18" charset="0"/>
              </a:rPr>
              <a:t> </a:t>
            </a:r>
            <a:r>
              <a:rPr lang="en-US" altLang="ja-JP" sz="1050" dirty="0">
                <a:latin typeface="ＭＳ ゴシック" pitchFamily="49" charset="-128"/>
                <a:ea typeface="ＭＳ ゴシック" pitchFamily="49" charset="-128"/>
                <a:cs typeface="Times New Roman" pitchFamily="18" charset="0"/>
              </a:rPr>
              <a:t>025-375-1255 (</a:t>
            </a:r>
            <a:r>
              <a:rPr lang="ja-JP" altLang="en-US" sz="1050" dirty="0">
                <a:latin typeface="ＭＳ ゴシック" pitchFamily="49" charset="-128"/>
                <a:ea typeface="ＭＳ ゴシック" pitchFamily="49" charset="-128"/>
                <a:cs typeface="Times New Roman" pitchFamily="18" charset="0"/>
              </a:rPr>
              <a:t>白南中学校</a:t>
            </a:r>
            <a:r>
              <a:rPr lang="en-US" altLang="ja-JP" sz="1050" dirty="0">
                <a:latin typeface="ＭＳ ゴシック" pitchFamily="49" charset="-128"/>
                <a:ea typeface="ＭＳ ゴシック" pitchFamily="49" charset="-128"/>
                <a:cs typeface="Times New Roman" pitchFamily="18" charset="0"/>
              </a:rPr>
              <a:t>)</a:t>
            </a:r>
            <a:r>
              <a:rPr kumimoji="1" lang="ja-JP" altLang="en-US" sz="1050" b="1" i="0" u="none" strike="noStrike" cap="none" normalizeH="0" baseline="0" dirty="0">
                <a:ln>
                  <a:noFill/>
                </a:ln>
                <a:effectLst/>
              </a:rPr>
              <a:t>　　</a:t>
            </a:r>
            <a:endParaRPr kumimoji="1" lang="en-US" altLang="ja-JP" sz="1050" b="1" i="0" u="none" strike="noStrike" cap="none" normalizeH="0" baseline="0" dirty="0">
              <a:ln>
                <a:noFill/>
              </a:ln>
              <a:effectLst/>
            </a:endParaRPr>
          </a:p>
          <a:p>
            <a:r>
              <a:rPr lang="ja-JP" altLang="en-US" sz="1050" b="1" dirty="0">
                <a:solidFill>
                  <a:prstClr val="black"/>
                </a:solidFill>
              </a:rPr>
              <a:t>　日本ピア・サポート学会研修委員長　　中林浩子</a:t>
            </a:r>
            <a:endParaRPr kumimoji="1" lang="en-US" altLang="ja-JP" sz="1050" b="1" i="0" u="none" strike="noStrike" cap="none" normalizeH="0" baseline="0" dirty="0">
              <a:ln>
                <a:noFill/>
              </a:ln>
              <a:effectLst/>
            </a:endParaRPr>
          </a:p>
          <a:p>
            <a:r>
              <a:rPr lang="ja-JP" altLang="en-US" sz="1050" b="1" dirty="0"/>
              <a:t>　　　　　　　</a:t>
            </a:r>
            <a:r>
              <a:rPr kumimoji="1" lang="ja-JP" altLang="en-US" sz="1050" b="1" i="0" u="none" strike="noStrike" cap="none" normalizeH="0" baseline="0" dirty="0">
                <a:ln>
                  <a:noFill/>
                </a:ln>
                <a:effectLst/>
              </a:rPr>
              <a:t>　</a:t>
            </a:r>
            <a:r>
              <a:rPr kumimoji="1" lang="ja-JP" altLang="en-US" sz="1050" b="0" i="0" u="none" strike="noStrike" cap="none" normalizeH="0" baseline="0" dirty="0">
                <a:ln>
                  <a:noFill/>
                </a:ln>
                <a:effectLst/>
              </a:rPr>
              <a:t>　</a:t>
            </a:r>
          </a:p>
        </p:txBody>
      </p:sp>
      <p:sp>
        <p:nvSpPr>
          <p:cNvPr id="18" name="正方形/長方形 17"/>
          <p:cNvSpPr/>
          <p:nvPr/>
        </p:nvSpPr>
        <p:spPr bwMode="auto">
          <a:xfrm>
            <a:off x="3604397" y="8485661"/>
            <a:ext cx="3186317" cy="487382"/>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1" lang="en-US" altLang="ja-JP" sz="1000" b="0" i="0" u="none" strike="noStrike" cap="none" normalizeH="0" baseline="0" dirty="0">
                <a:ln>
                  <a:noFill/>
                </a:ln>
                <a:effectLst/>
              </a:rPr>
              <a:t>【</a:t>
            </a:r>
            <a:r>
              <a:rPr kumimoji="1" lang="ja-JP" altLang="en-US" sz="1000" b="0" i="0" u="none" strike="noStrike" cap="none" normalizeH="0" baseline="0" dirty="0">
                <a:ln>
                  <a:noFill/>
                </a:ln>
                <a:effectLst/>
              </a:rPr>
              <a:t>アクセス</a:t>
            </a:r>
            <a:r>
              <a:rPr kumimoji="1" lang="en-US" altLang="ja-JP" sz="1000" b="0" i="0" u="none" strike="noStrike" cap="none" normalizeH="0" baseline="0" dirty="0">
                <a:ln>
                  <a:noFill/>
                </a:ln>
                <a:effectLst/>
              </a:rPr>
              <a:t>】</a:t>
            </a:r>
            <a:r>
              <a:rPr kumimoji="1" lang="ja-JP" altLang="en-US" sz="1000" b="0" i="0" u="none" strike="noStrike" cap="none" normalizeH="0" baseline="0" dirty="0">
                <a:ln>
                  <a:noFill/>
                </a:ln>
                <a:effectLst/>
              </a:rPr>
              <a:t>　</a:t>
            </a:r>
            <a:r>
              <a:rPr lang="ja-JP" altLang="en-US" sz="1000" dirty="0"/>
              <a:t>・ＪＲ山手線「高田馬場駅」から徒歩２０分</a:t>
            </a:r>
            <a:endParaRPr lang="en-US" altLang="ja-JP" sz="1000" dirty="0"/>
          </a:p>
          <a:p>
            <a:r>
              <a:rPr kumimoji="1" lang="ja-JP" altLang="en-US" sz="1000" b="0" i="0" u="none" strike="noStrike" cap="none" normalizeH="0" baseline="0" dirty="0">
                <a:ln>
                  <a:noFill/>
                </a:ln>
                <a:effectLst/>
              </a:rPr>
              <a:t>　　　　　　　　・地下鉄東西線「早稲田駅」から徒歩５分　</a:t>
            </a:r>
          </a:p>
        </p:txBody>
      </p:sp>
      <p:sp>
        <p:nvSpPr>
          <p:cNvPr id="7" name="正方形/長方形 6"/>
          <p:cNvSpPr/>
          <p:nvPr/>
        </p:nvSpPr>
        <p:spPr>
          <a:xfrm>
            <a:off x="404661" y="3532414"/>
            <a:ext cx="5904657"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①　お名前：　　　　　　　　　　　　　　　　　所属</a:t>
            </a:r>
          </a:p>
        </p:txBody>
      </p:sp>
      <p:sp>
        <p:nvSpPr>
          <p:cNvPr id="19" name="正方形/長方形 18"/>
          <p:cNvSpPr/>
          <p:nvPr/>
        </p:nvSpPr>
        <p:spPr>
          <a:xfrm>
            <a:off x="404661" y="3961963"/>
            <a:ext cx="5904657"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②　ご住所：</a:t>
            </a:r>
          </a:p>
        </p:txBody>
      </p:sp>
      <p:sp>
        <p:nvSpPr>
          <p:cNvPr id="20" name="正方形/長方形 19"/>
          <p:cNvSpPr/>
          <p:nvPr/>
        </p:nvSpPr>
        <p:spPr>
          <a:xfrm>
            <a:off x="404661" y="4388294"/>
            <a:ext cx="5904657"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③　当日連絡のつく電話番号：</a:t>
            </a:r>
          </a:p>
        </p:txBody>
      </p:sp>
      <p:sp>
        <p:nvSpPr>
          <p:cNvPr id="21" name="正方形/長方形 20"/>
          <p:cNvSpPr/>
          <p:nvPr/>
        </p:nvSpPr>
        <p:spPr>
          <a:xfrm>
            <a:off x="392627" y="5241267"/>
            <a:ext cx="5904657"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⑤　参加日時：　　令和元年１０月１４日（祝月）</a:t>
            </a:r>
          </a:p>
        </p:txBody>
      </p:sp>
      <p:sp>
        <p:nvSpPr>
          <p:cNvPr id="22" name="正方形/長方形 21"/>
          <p:cNvSpPr/>
          <p:nvPr/>
        </p:nvSpPr>
        <p:spPr>
          <a:xfrm>
            <a:off x="398644" y="5679550"/>
            <a:ext cx="5904657"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⑥　参加対象：　　会員　　・　　一般　　  ・　　学生　　</a:t>
            </a:r>
          </a:p>
        </p:txBody>
      </p:sp>
      <p:sp>
        <p:nvSpPr>
          <p:cNvPr id="23" name="正方形/長方形 22"/>
          <p:cNvSpPr/>
          <p:nvPr/>
        </p:nvSpPr>
        <p:spPr>
          <a:xfrm>
            <a:off x="404661" y="6094240"/>
            <a:ext cx="5904657"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⑦資格の有無　　なし　・　あり　（</a:t>
            </a:r>
            <a:r>
              <a:rPr lang="ja-JP" altLang="en-US" sz="1400" dirty="0">
                <a:solidFill>
                  <a:schemeClr val="tx1"/>
                </a:solidFill>
              </a:rPr>
              <a:t>トレーナー　・　コーディネーター）</a:t>
            </a:r>
            <a:r>
              <a:rPr kumimoji="1" lang="ja-JP" altLang="en-US" dirty="0">
                <a:solidFill>
                  <a:schemeClr val="tx1"/>
                </a:solidFill>
              </a:rPr>
              <a:t>　　　　　</a:t>
            </a:r>
          </a:p>
        </p:txBody>
      </p:sp>
      <p:sp>
        <p:nvSpPr>
          <p:cNvPr id="24" name="正方形/長方形 23"/>
          <p:cNvSpPr/>
          <p:nvPr/>
        </p:nvSpPr>
        <p:spPr>
          <a:xfrm>
            <a:off x="398644" y="4820342"/>
            <a:ext cx="5904657"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④　メールアドレス：</a:t>
            </a:r>
          </a:p>
        </p:txBody>
      </p:sp>
      <p:sp>
        <p:nvSpPr>
          <p:cNvPr id="25" name="正方形/長方形 24"/>
          <p:cNvSpPr/>
          <p:nvPr/>
        </p:nvSpPr>
        <p:spPr>
          <a:xfrm>
            <a:off x="502280" y="3205824"/>
            <a:ext cx="5904657"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b="1" dirty="0">
                <a:solidFill>
                  <a:srgbClr val="000099"/>
                </a:solidFill>
              </a:rPr>
              <a:t>※</a:t>
            </a:r>
            <a:r>
              <a:rPr kumimoji="1" lang="ja-JP" altLang="en-US" sz="1600" b="1" dirty="0">
                <a:solidFill>
                  <a:srgbClr val="000099"/>
                </a:solidFill>
              </a:rPr>
              <a:t>必要事項をご記入もしくは該当に○をつけてＦＡＸしてください。</a:t>
            </a:r>
          </a:p>
        </p:txBody>
      </p:sp>
      <p:sp>
        <p:nvSpPr>
          <p:cNvPr id="27" name="正方形/長方形 26">
            <a:extLst>
              <a:ext uri="{FF2B5EF4-FFF2-40B4-BE49-F238E27FC236}">
                <a16:creationId xmlns:a16="http://schemas.microsoft.com/office/drawing/2014/main" id="{2C93554E-A742-4EA6-92F3-F9483F346E0E}"/>
              </a:ext>
            </a:extLst>
          </p:cNvPr>
          <p:cNvSpPr/>
          <p:nvPr/>
        </p:nvSpPr>
        <p:spPr>
          <a:xfrm>
            <a:off x="309559" y="6484517"/>
            <a:ext cx="613135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00" b="1" dirty="0">
                <a:solidFill>
                  <a:srgbClr val="000099"/>
                </a:solidFill>
              </a:rPr>
              <a:t>※</a:t>
            </a:r>
            <a:r>
              <a:rPr kumimoji="1" lang="ja-JP" altLang="en-US" sz="1000" b="1" dirty="0">
                <a:solidFill>
                  <a:srgbClr val="000099"/>
                </a:solidFill>
              </a:rPr>
              <a:t>本講座は、当学会のトレーナー資格取得のための要件及び有資格者の資格更新ポイント対象講座です。</a:t>
            </a:r>
          </a:p>
        </p:txBody>
      </p:sp>
    </p:spTree>
    <p:extLst>
      <p:ext uri="{BB962C8B-B14F-4D97-AF65-F5344CB8AC3E}">
        <p14:creationId xmlns:p14="http://schemas.microsoft.com/office/powerpoint/2010/main" val="43384063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B56F7977-228F-40AE-922D-D8F50281A2E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1293</TotalTime>
  <Words>78</Words>
  <Application>Microsoft Office PowerPoint</Application>
  <PresentationFormat>画面に合わせる (4:3)</PresentationFormat>
  <Paragraphs>27</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HG丸ｺﾞｼｯｸM-PRO</vt:lpstr>
      <vt:lpstr>ＭＳ Ｐゴシック</vt:lpstr>
      <vt:lpstr>ＭＳ ゴシック</vt:lpstr>
      <vt:lpstr>UD デジタル 教科書体 NK-R</vt:lpstr>
      <vt:lpstr>UD デジタル 教科書体 NP-B</vt:lpstr>
      <vt:lpstr>Arial</vt:lpstr>
      <vt:lpstr>Book Antiqua</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ｈ</dc:title>
  <dc:creator>菱田準子</dc:creator>
  <cp:lastModifiedBy>浩子 中林</cp:lastModifiedBy>
  <cp:revision>126</cp:revision>
  <cp:lastPrinted>2015-02-22T03:00:51Z</cp:lastPrinted>
  <dcterms:created xsi:type="dcterms:W3CDTF">2014-05-26T14:17:31Z</dcterms:created>
  <dcterms:modified xsi:type="dcterms:W3CDTF">2019-07-20T04:08:16Z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TC010690401041</vt:lpwstr>
  </property>
</Properties>
</file>